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535" r:id="rId5"/>
    <p:sldId id="562" r:id="rId6"/>
    <p:sldId id="2147472589" r:id="rId7"/>
    <p:sldId id="2147472593" r:id="rId8"/>
    <p:sldId id="2147472602" r:id="rId9"/>
    <p:sldId id="2147472608" r:id="rId10"/>
    <p:sldId id="2147472594" r:id="rId11"/>
    <p:sldId id="2147472595" r:id="rId12"/>
    <p:sldId id="2147472597" r:id="rId13"/>
    <p:sldId id="2147472588" r:id="rId14"/>
    <p:sldId id="2147472601" r:id="rId15"/>
    <p:sldId id="2147472607" r:id="rId16"/>
    <p:sldId id="2147472609" r:id="rId17"/>
    <p:sldId id="525" r:id="rId18"/>
  </p:sldIdLst>
  <p:sldSz cx="10693400" cy="7562850"/>
  <p:notesSz cx="9918700" cy="68199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6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11D191-501F-3068-BF13-9EB4E5651658}" name="Ivan Dobrev" initials="ID" userId="S::ivan.dobrev@centrusadvisors.com::a5a9b03f-ef01-46d1-9381-54963e384e87" providerId="AD"/>
  <p188:author id="{D17441D4-B175-8FFD-163F-9DE2D3B31AA5}" name="Athina Panayiotou" initials="AP" userId="S::athina.panayiotou@centrusadvisors.com::cf985920-f5c0-4c92-ad71-5936baed37b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a psiouris" initials="kp" lastIdx="17" clrIdx="0">
    <p:extLst>
      <p:ext uri="{19B8F6BF-5375-455C-9EA6-DF929625EA0E}">
        <p15:presenceInfo xmlns:p15="http://schemas.microsoft.com/office/powerpoint/2012/main" userId="075508a4bfb1dbbb" providerId="Windows Live"/>
      </p:ext>
    </p:extLst>
  </p:cmAuthor>
  <p:cmAuthor id="2" name="ΧΡΙΣΤΟΓΕΩΡΓΑΚΗ ΕΛΕΝΗ" initials="ΧΕ" lastIdx="2" clrIdx="1">
    <p:extLst>
      <p:ext uri="{19B8F6BF-5375-455C-9EA6-DF929625EA0E}">
        <p15:presenceInfo xmlns:p15="http://schemas.microsoft.com/office/powerpoint/2012/main" userId="S-1-5-21-854245398-1078145449-839522115-1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B1E48E"/>
    <a:srgbClr val="005688"/>
    <a:srgbClr val="0051A0"/>
    <a:srgbClr val="116590"/>
    <a:srgbClr val="EFF5DD"/>
    <a:srgbClr val="DDF1FD"/>
    <a:srgbClr val="ACC8F6"/>
    <a:srgbClr val="81A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Μεσαίο στυλ 1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6433" autoAdjust="0"/>
  </p:normalViewPr>
  <p:slideViewPr>
    <p:cSldViewPr>
      <p:cViewPr varScale="1">
        <p:scale>
          <a:sx n="88" d="100"/>
          <a:sy n="88" d="100"/>
        </p:scale>
        <p:origin x="2412" y="78"/>
      </p:cViewPr>
      <p:guideLst>
        <p:guide orient="horz" pos="2862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ar\folders\4c\c8yz92452wjbrxgpj2ggf2l40000gn\T\com.microsoft.Outlook\Outlook%20Temp\&#916;&#949;&#955;&#964;&#953;&#769;&#959;%20&#913;&#960;&#959;&#952;&#949;&#956;&#945;&#769;&#964;&#969;&#957;%5b56%5d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l-GR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ΣΥΝΟΛΟ ΑΠΟΛΗΨΙΜΩΝ AΠΟΘΕΜΑΤΩΝ ΤΕΛΕΥΤΑΙΩΝ ΥΔΡΟΛΟΓΙΚΩΝ ΕΤΩΝ  (σε εκ. μ3)</a:t>
            </a:r>
          </a:p>
          <a:p>
            <a: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l-GR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l-GR" sz="11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άντληση Μόρνου </a:t>
            </a:r>
            <a:r>
              <a:rPr lang="en-US" sz="11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11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Συνολικός Νεκρός Όγκος = </a:t>
            </a:r>
            <a:r>
              <a:rPr lang="el-GR"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</a:t>
            </a:r>
            <a:r>
              <a:rPr lang="el-GR" sz="11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εκ. μ3) </a:t>
            </a:r>
          </a:p>
        </c:rich>
      </c:tx>
      <c:layout>
        <c:manualLayout>
          <c:xMode val="edge"/>
          <c:yMode val="edge"/>
          <c:x val="0.1405971511437383"/>
          <c:y val="2.05513861548556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304094426936426E-2"/>
          <c:y val="9.7664657152230966E-2"/>
          <c:w val="0.92484076433121021"/>
          <c:h val="0.8131651679545846"/>
        </c:manualLayout>
      </c:layout>
      <c:lineChart>
        <c:grouping val="standard"/>
        <c:varyColors val="0"/>
        <c:ser>
          <c:idx val="5"/>
          <c:order val="0"/>
          <c:tx>
            <c:strRef>
              <c:f>'[1]diagr data2'!$K$3</c:f>
              <c:strCache>
                <c:ptCount val="1"/>
                <c:pt idx="0">
                  <c:v>2008-09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data2'!$K$4:$K$368</c:f>
              <c:numCache>
                <c:formatCode>General</c:formatCode>
                <c:ptCount val="365"/>
                <c:pt idx="0">
                  <c:v>481.64340887669357</c:v>
                </c:pt>
                <c:pt idx="1">
                  <c:v>480.43997928300746</c:v>
                </c:pt>
                <c:pt idx="2">
                  <c:v>479.82213322288618</c:v>
                </c:pt>
                <c:pt idx="3">
                  <c:v>479.84143599822653</c:v>
                </c:pt>
                <c:pt idx="4">
                  <c:v>479.63050559200155</c:v>
                </c:pt>
                <c:pt idx="5">
                  <c:v>479.17616423619967</c:v>
                </c:pt>
                <c:pt idx="6">
                  <c:v>478.26974413834546</c:v>
                </c:pt>
                <c:pt idx="7">
                  <c:v>476.9670763472111</c:v>
                </c:pt>
                <c:pt idx="8">
                  <c:v>475.84537378106086</c:v>
                </c:pt>
                <c:pt idx="9">
                  <c:v>474.62674460184735</c:v>
                </c:pt>
                <c:pt idx="10">
                  <c:v>473.30277833428551</c:v>
                </c:pt>
                <c:pt idx="11">
                  <c:v>471.72413009766211</c:v>
                </c:pt>
                <c:pt idx="12">
                  <c:v>470.3963001106888</c:v>
                </c:pt>
                <c:pt idx="13">
                  <c:v>469.29145842940437</c:v>
                </c:pt>
                <c:pt idx="14">
                  <c:v>467.81170219977128</c:v>
                </c:pt>
                <c:pt idx="15">
                  <c:v>466.44632350321456</c:v>
                </c:pt>
                <c:pt idx="16">
                  <c:v>465.51363687060899</c:v>
                </c:pt>
                <c:pt idx="17">
                  <c:v>464.24928808217794</c:v>
                </c:pt>
                <c:pt idx="18">
                  <c:v>462.90132039264273</c:v>
                </c:pt>
                <c:pt idx="19">
                  <c:v>461.44833130292926</c:v>
                </c:pt>
                <c:pt idx="20">
                  <c:v>461.02981134666197</c:v>
                </c:pt>
                <c:pt idx="21">
                  <c:v>459.79188848442948</c:v>
                </c:pt>
                <c:pt idx="22">
                  <c:v>458.48436900257622</c:v>
                </c:pt>
                <c:pt idx="23">
                  <c:v>457.09887919196041</c:v>
                </c:pt>
                <c:pt idx="24">
                  <c:v>455.88999341877673</c:v>
                </c:pt>
                <c:pt idx="25">
                  <c:v>454.43454814747827</c:v>
                </c:pt>
                <c:pt idx="26">
                  <c:v>453.10338065369717</c:v>
                </c:pt>
                <c:pt idx="27">
                  <c:v>451.96017659071543</c:v>
                </c:pt>
                <c:pt idx="28">
                  <c:v>451.00579076582187</c:v>
                </c:pt>
                <c:pt idx="29">
                  <c:v>449.80243469014482</c:v>
                </c:pt>
                <c:pt idx="30">
                  <c:v>448.77119639437143</c:v>
                </c:pt>
                <c:pt idx="31">
                  <c:v>447.62746876767761</c:v>
                </c:pt>
                <c:pt idx="32">
                  <c:v>446.68754513199372</c:v>
                </c:pt>
                <c:pt idx="33">
                  <c:v>445.35507495098057</c:v>
                </c:pt>
                <c:pt idx="34">
                  <c:v>444.08785296166786</c:v>
                </c:pt>
                <c:pt idx="35">
                  <c:v>442.71831281713565</c:v>
                </c:pt>
                <c:pt idx="36">
                  <c:v>441.54596481713565</c:v>
                </c:pt>
                <c:pt idx="37">
                  <c:v>440.23013994210208</c:v>
                </c:pt>
                <c:pt idx="38">
                  <c:v>439.14883813204915</c:v>
                </c:pt>
                <c:pt idx="39">
                  <c:v>437.86292703508286</c:v>
                </c:pt>
                <c:pt idx="40">
                  <c:v>436.64848003508291</c:v>
                </c:pt>
                <c:pt idx="41">
                  <c:v>435.68485896283067</c:v>
                </c:pt>
                <c:pt idx="42">
                  <c:v>434.61969237573635</c:v>
                </c:pt>
                <c:pt idx="43">
                  <c:v>433.35028366574988</c:v>
                </c:pt>
                <c:pt idx="44">
                  <c:v>432.06309254722373</c:v>
                </c:pt>
                <c:pt idx="45">
                  <c:v>431.14013428420947</c:v>
                </c:pt>
                <c:pt idx="46">
                  <c:v>430.26961288647448</c:v>
                </c:pt>
                <c:pt idx="47">
                  <c:v>429.32097880213104</c:v>
                </c:pt>
                <c:pt idx="48">
                  <c:v>428.78243856191386</c:v>
                </c:pt>
                <c:pt idx="49">
                  <c:v>428.01917420512552</c:v>
                </c:pt>
                <c:pt idx="50">
                  <c:v>427.52921218002831</c:v>
                </c:pt>
                <c:pt idx="51">
                  <c:v>426.87691914031154</c:v>
                </c:pt>
                <c:pt idx="52">
                  <c:v>426.30894104141368</c:v>
                </c:pt>
                <c:pt idx="53">
                  <c:v>427.67092117529785</c:v>
                </c:pt>
                <c:pt idx="54">
                  <c:v>427.99173185407057</c:v>
                </c:pt>
                <c:pt idx="55">
                  <c:v>427.65904781455953</c:v>
                </c:pt>
                <c:pt idx="56">
                  <c:v>427.31570606419865</c:v>
                </c:pt>
                <c:pt idx="57">
                  <c:v>426.89410015902246</c:v>
                </c:pt>
                <c:pt idx="58">
                  <c:v>426.32304336353053</c:v>
                </c:pt>
                <c:pt idx="59">
                  <c:v>425.84799224613585</c:v>
                </c:pt>
                <c:pt idx="60">
                  <c:v>426.01721192694987</c:v>
                </c:pt>
                <c:pt idx="61">
                  <c:v>425.56235593202666</c:v>
                </c:pt>
                <c:pt idx="62">
                  <c:v>425.22694176280021</c:v>
                </c:pt>
                <c:pt idx="63">
                  <c:v>425.00815763992097</c:v>
                </c:pt>
                <c:pt idx="64">
                  <c:v>424.79508693465175</c:v>
                </c:pt>
                <c:pt idx="65">
                  <c:v>424.01388855026158</c:v>
                </c:pt>
                <c:pt idx="66">
                  <c:v>423.28173260143154</c:v>
                </c:pt>
                <c:pt idx="67">
                  <c:v>422.58313061960024</c:v>
                </c:pt>
                <c:pt idx="68">
                  <c:v>421.85992222716999</c:v>
                </c:pt>
                <c:pt idx="69">
                  <c:v>421.08704759298007</c:v>
                </c:pt>
                <c:pt idx="70">
                  <c:v>420.37450378815828</c:v>
                </c:pt>
                <c:pt idx="71">
                  <c:v>419.62566902493279</c:v>
                </c:pt>
                <c:pt idx="72">
                  <c:v>419.22559464056036</c:v>
                </c:pt>
                <c:pt idx="73">
                  <c:v>420.74398064056027</c:v>
                </c:pt>
                <c:pt idx="74">
                  <c:v>422.23902560345687</c:v>
                </c:pt>
                <c:pt idx="75">
                  <c:v>421.98454024613585</c:v>
                </c:pt>
                <c:pt idx="76">
                  <c:v>421.95660162194969</c:v>
                </c:pt>
                <c:pt idx="77">
                  <c:v>421.83435870133877</c:v>
                </c:pt>
                <c:pt idx="78">
                  <c:v>421.95928471293445</c:v>
                </c:pt>
                <c:pt idx="79">
                  <c:v>425.56952095255383</c:v>
                </c:pt>
                <c:pt idx="80">
                  <c:v>428.71227745659422</c:v>
                </c:pt>
                <c:pt idx="81">
                  <c:v>430.60479600392955</c:v>
                </c:pt>
                <c:pt idx="82">
                  <c:v>431.46005141656696</c:v>
                </c:pt>
                <c:pt idx="83">
                  <c:v>432.34067771507307</c:v>
                </c:pt>
                <c:pt idx="84">
                  <c:v>432.82881170600297</c:v>
                </c:pt>
                <c:pt idx="85">
                  <c:v>432.56290646797578</c:v>
                </c:pt>
                <c:pt idx="86">
                  <c:v>432.58697179418664</c:v>
                </c:pt>
                <c:pt idx="87">
                  <c:v>432.47869104597402</c:v>
                </c:pt>
                <c:pt idx="88">
                  <c:v>433.00948184481194</c:v>
                </c:pt>
                <c:pt idx="89">
                  <c:v>433.73011190276242</c:v>
                </c:pt>
                <c:pt idx="90">
                  <c:v>433.88484929263961</c:v>
                </c:pt>
                <c:pt idx="91">
                  <c:v>433.78380022716993</c:v>
                </c:pt>
                <c:pt idx="92">
                  <c:v>433.5279537881583</c:v>
                </c:pt>
                <c:pt idx="93">
                  <c:v>433.2515784309893</c:v>
                </c:pt>
                <c:pt idx="94">
                  <c:v>435.56848751800322</c:v>
                </c:pt>
                <c:pt idx="95">
                  <c:v>439.35944388032442</c:v>
                </c:pt>
                <c:pt idx="96">
                  <c:v>448.52198579012406</c:v>
                </c:pt>
                <c:pt idx="97">
                  <c:v>451.68851678931475</c:v>
                </c:pt>
                <c:pt idx="98">
                  <c:v>456.30317296372817</c:v>
                </c:pt>
                <c:pt idx="99">
                  <c:v>458.54319676937496</c:v>
                </c:pt>
                <c:pt idx="100">
                  <c:v>462.88511800202684</c:v>
                </c:pt>
                <c:pt idx="101">
                  <c:v>467.6130668872172</c:v>
                </c:pt>
                <c:pt idx="102">
                  <c:v>470.73008313419814</c:v>
                </c:pt>
                <c:pt idx="103">
                  <c:v>472.32569177329833</c:v>
                </c:pt>
                <c:pt idx="104">
                  <c:v>473.54784289015299</c:v>
                </c:pt>
                <c:pt idx="105">
                  <c:v>475.33445886336051</c:v>
                </c:pt>
                <c:pt idx="106">
                  <c:v>487.36752294245616</c:v>
                </c:pt>
                <c:pt idx="107">
                  <c:v>494.26852744076842</c:v>
                </c:pt>
                <c:pt idx="108">
                  <c:v>498.52336690601584</c:v>
                </c:pt>
                <c:pt idx="109">
                  <c:v>502.06205661256877</c:v>
                </c:pt>
                <c:pt idx="110">
                  <c:v>504.31431405194178</c:v>
                </c:pt>
                <c:pt idx="111">
                  <c:v>506.66632364348334</c:v>
                </c:pt>
                <c:pt idx="112">
                  <c:v>508.25497328542752</c:v>
                </c:pt>
                <c:pt idx="113">
                  <c:v>510.48422232891676</c:v>
                </c:pt>
                <c:pt idx="114">
                  <c:v>514.29610911788222</c:v>
                </c:pt>
                <c:pt idx="115">
                  <c:v>520.88162854855409</c:v>
                </c:pt>
                <c:pt idx="116">
                  <c:v>526.8050616482991</c:v>
                </c:pt>
                <c:pt idx="117">
                  <c:v>539.82211711088348</c:v>
                </c:pt>
                <c:pt idx="118">
                  <c:v>548.39577393264972</c:v>
                </c:pt>
                <c:pt idx="119">
                  <c:v>557.2392442496249</c:v>
                </c:pt>
                <c:pt idx="120">
                  <c:v>567.10008135257965</c:v>
                </c:pt>
                <c:pt idx="121">
                  <c:v>573.50812386676057</c:v>
                </c:pt>
                <c:pt idx="122">
                  <c:v>578.66009509047274</c:v>
                </c:pt>
                <c:pt idx="123">
                  <c:v>582.59067148673466</c:v>
                </c:pt>
                <c:pt idx="124">
                  <c:v>586.62557186676054</c:v>
                </c:pt>
                <c:pt idx="125">
                  <c:v>591.62530348673465</c:v>
                </c:pt>
                <c:pt idx="126">
                  <c:v>596.227172858892</c:v>
                </c:pt>
                <c:pt idx="127">
                  <c:v>600.16328231522471</c:v>
                </c:pt>
                <c:pt idx="128">
                  <c:v>603.70384386676051</c:v>
                </c:pt>
                <c:pt idx="129">
                  <c:v>607.71392131522475</c:v>
                </c:pt>
                <c:pt idx="130">
                  <c:v>612.30713706927816</c:v>
                </c:pt>
                <c:pt idx="131">
                  <c:v>622.22362510708626</c:v>
                </c:pt>
                <c:pt idx="132">
                  <c:v>627.74074688620135</c:v>
                </c:pt>
                <c:pt idx="133">
                  <c:v>632.83709396007896</c:v>
                </c:pt>
                <c:pt idx="134">
                  <c:v>639.15133272871742</c:v>
                </c:pt>
                <c:pt idx="135">
                  <c:v>648.01973893887248</c:v>
                </c:pt>
                <c:pt idx="136">
                  <c:v>653.90204113659536</c:v>
                </c:pt>
                <c:pt idx="137">
                  <c:v>659.19962701000122</c:v>
                </c:pt>
                <c:pt idx="138">
                  <c:v>661.71351393887232</c:v>
                </c:pt>
                <c:pt idx="139">
                  <c:v>664.70147622700154</c:v>
                </c:pt>
                <c:pt idx="140">
                  <c:v>667.46980760668441</c:v>
                </c:pt>
                <c:pt idx="141">
                  <c:v>670.38974549208024</c:v>
                </c:pt>
                <c:pt idx="142">
                  <c:v>672.97732460958503</c:v>
                </c:pt>
                <c:pt idx="143">
                  <c:v>674.89464810708625</c:v>
                </c:pt>
                <c:pt idx="144">
                  <c:v>677.68202727400035</c:v>
                </c:pt>
                <c:pt idx="145">
                  <c:v>679.96937585111846</c:v>
                </c:pt>
                <c:pt idx="146">
                  <c:v>681.1124983443973</c:v>
                </c:pt>
                <c:pt idx="147">
                  <c:v>682.9656640692782</c:v>
                </c:pt>
                <c:pt idx="148">
                  <c:v>684.81196886676048</c:v>
                </c:pt>
                <c:pt idx="149">
                  <c:v>687.15204412142475</c:v>
                </c:pt>
                <c:pt idx="150">
                  <c:v>688.4702036131913</c:v>
                </c:pt>
                <c:pt idx="151">
                  <c:v>689.60735062641857</c:v>
                </c:pt>
                <c:pt idx="152">
                  <c:v>689.73300390058648</c:v>
                </c:pt>
                <c:pt idx="153">
                  <c:v>689.33837229998517</c:v>
                </c:pt>
                <c:pt idx="154">
                  <c:v>689.08605152815073</c:v>
                </c:pt>
                <c:pt idx="155">
                  <c:v>694.47922601666767</c:v>
                </c:pt>
                <c:pt idx="156">
                  <c:v>706.84163068258647</c:v>
                </c:pt>
                <c:pt idx="157">
                  <c:v>724.24895054217779</c:v>
                </c:pt>
                <c:pt idx="158">
                  <c:v>735.92807003036046</c:v>
                </c:pt>
                <c:pt idx="159">
                  <c:v>745.21766200000002</c:v>
                </c:pt>
                <c:pt idx="160">
                  <c:v>752.10145993887238</c:v>
                </c:pt>
                <c:pt idx="161">
                  <c:v>756.2788521489922</c:v>
                </c:pt>
                <c:pt idx="162">
                  <c:v>760.05426062911329</c:v>
                </c:pt>
                <c:pt idx="163">
                  <c:v>764.53701045461003</c:v>
                </c:pt>
                <c:pt idx="164">
                  <c:v>767.74247816500747</c:v>
                </c:pt>
                <c:pt idx="165">
                  <c:v>770.97639149208021</c:v>
                </c:pt>
                <c:pt idx="166">
                  <c:v>773.55096496007911</c:v>
                </c:pt>
                <c:pt idx="167">
                  <c:v>775.43273610708627</c:v>
                </c:pt>
                <c:pt idx="168">
                  <c:v>776.1622851565528</c:v>
                </c:pt>
                <c:pt idx="169">
                  <c:v>778.10827469238336</c:v>
                </c:pt>
                <c:pt idx="170">
                  <c:v>780.05252509047273</c:v>
                </c:pt>
                <c:pt idx="171">
                  <c:v>783.7562684867346</c:v>
                </c:pt>
                <c:pt idx="172">
                  <c:v>787.73362086676048</c:v>
                </c:pt>
                <c:pt idx="173">
                  <c:v>791.26376112142486</c:v>
                </c:pt>
                <c:pt idx="174">
                  <c:v>793.55554747147335</c:v>
                </c:pt>
                <c:pt idx="175">
                  <c:v>795.84677228095563</c:v>
                </c:pt>
                <c:pt idx="176">
                  <c:v>802.07891347147336</c:v>
                </c:pt>
                <c:pt idx="177">
                  <c:v>806.94160735257969</c:v>
                </c:pt>
                <c:pt idx="178">
                  <c:v>811.18549135257967</c:v>
                </c:pt>
                <c:pt idx="179">
                  <c:v>813.17109935301505</c:v>
                </c:pt>
                <c:pt idx="180">
                  <c:v>815.79367562641858</c:v>
                </c:pt>
                <c:pt idx="181">
                  <c:v>818.89098100146305</c:v>
                </c:pt>
                <c:pt idx="182">
                  <c:v>822.00887416055753</c:v>
                </c:pt>
                <c:pt idx="183">
                  <c:v>825.44660899623898</c:v>
                </c:pt>
                <c:pt idx="184">
                  <c:v>829.06460899623903</c:v>
                </c:pt>
                <c:pt idx="185">
                  <c:v>832.16455540588879</c:v>
                </c:pt>
                <c:pt idx="186">
                  <c:v>834.98862129171528</c:v>
                </c:pt>
                <c:pt idx="187">
                  <c:v>837.85405656074738</c:v>
                </c:pt>
                <c:pt idx="188">
                  <c:v>841.14440724126791</c:v>
                </c:pt>
                <c:pt idx="189">
                  <c:v>842.43935092991876</c:v>
                </c:pt>
                <c:pt idx="190">
                  <c:v>845.40342862068451</c:v>
                </c:pt>
                <c:pt idx="191">
                  <c:v>846.74941506763093</c:v>
                </c:pt>
                <c:pt idx="192">
                  <c:v>847.4451314157468</c:v>
                </c:pt>
                <c:pt idx="193">
                  <c:v>847.65381119964081</c:v>
                </c:pt>
                <c:pt idx="194">
                  <c:v>847.97145786113185</c:v>
                </c:pt>
                <c:pt idx="195">
                  <c:v>850.1635963516319</c:v>
                </c:pt>
                <c:pt idx="196">
                  <c:v>854.99669349421129</c:v>
                </c:pt>
                <c:pt idx="197">
                  <c:v>858.09854275089231</c:v>
                </c:pt>
                <c:pt idx="198">
                  <c:v>860.07169257096211</c:v>
                </c:pt>
                <c:pt idx="199">
                  <c:v>860.84029035163189</c:v>
                </c:pt>
                <c:pt idx="200">
                  <c:v>861.48157322413567</c:v>
                </c:pt>
                <c:pt idx="201">
                  <c:v>862.76379769564073</c:v>
                </c:pt>
                <c:pt idx="202">
                  <c:v>863.55109457181538</c:v>
                </c:pt>
                <c:pt idx="203">
                  <c:v>864.09423147495806</c:v>
                </c:pt>
                <c:pt idx="204">
                  <c:v>865.05132000000003</c:v>
                </c:pt>
                <c:pt idx="205">
                  <c:v>866.05333550567286</c:v>
                </c:pt>
                <c:pt idx="206">
                  <c:v>866.93514497997342</c:v>
                </c:pt>
                <c:pt idx="207">
                  <c:v>867.61306219779306</c:v>
                </c:pt>
                <c:pt idx="208">
                  <c:v>868.31469504833694</c:v>
                </c:pt>
                <c:pt idx="209">
                  <c:v>868.70081302349195</c:v>
                </c:pt>
                <c:pt idx="210">
                  <c:v>868.89538240309935</c:v>
                </c:pt>
                <c:pt idx="211">
                  <c:v>869.96563470996546</c:v>
                </c:pt>
                <c:pt idx="212">
                  <c:v>870.43952415293802</c:v>
                </c:pt>
                <c:pt idx="213">
                  <c:v>871.42291495255381</c:v>
                </c:pt>
                <c:pt idx="214">
                  <c:v>871.44453787612736</c:v>
                </c:pt>
                <c:pt idx="215">
                  <c:v>872.1973614309893</c:v>
                </c:pt>
                <c:pt idx="216">
                  <c:v>872.03355791369574</c:v>
                </c:pt>
                <c:pt idx="217">
                  <c:v>871.70571977517318</c:v>
                </c:pt>
                <c:pt idx="218">
                  <c:v>872.05850762717478</c:v>
                </c:pt>
                <c:pt idx="219">
                  <c:v>872.22252706989309</c:v>
                </c:pt>
                <c:pt idx="220">
                  <c:v>871.96483721968241</c:v>
                </c:pt>
                <c:pt idx="221">
                  <c:v>872.15187847752577</c:v>
                </c:pt>
                <c:pt idx="222">
                  <c:v>872.35046033604806</c:v>
                </c:pt>
                <c:pt idx="223">
                  <c:v>872.07104864523671</c:v>
                </c:pt>
                <c:pt idx="224">
                  <c:v>872.11133545099744</c:v>
                </c:pt>
                <c:pt idx="225">
                  <c:v>871.30841903025123</c:v>
                </c:pt>
                <c:pt idx="226">
                  <c:v>871.67703233743339</c:v>
                </c:pt>
                <c:pt idx="227">
                  <c:v>872.12567800490353</c:v>
                </c:pt>
                <c:pt idx="228">
                  <c:v>871.50544626424175</c:v>
                </c:pt>
                <c:pt idx="229">
                  <c:v>870.79592933604806</c:v>
                </c:pt>
                <c:pt idx="230">
                  <c:v>870.32837830254903</c:v>
                </c:pt>
                <c:pt idx="231">
                  <c:v>869.91408699866247</c:v>
                </c:pt>
                <c:pt idx="232">
                  <c:v>869.05637434884466</c:v>
                </c:pt>
                <c:pt idx="233">
                  <c:v>867.98807195857023</c:v>
                </c:pt>
                <c:pt idx="234">
                  <c:v>867.47075819957911</c:v>
                </c:pt>
                <c:pt idx="235">
                  <c:v>867.13827719584219</c:v>
                </c:pt>
                <c:pt idx="236">
                  <c:v>866.66409487060912</c:v>
                </c:pt>
                <c:pt idx="237">
                  <c:v>866.32821906989307</c:v>
                </c:pt>
                <c:pt idx="238">
                  <c:v>865.69263866574988</c:v>
                </c:pt>
                <c:pt idx="239">
                  <c:v>864.95500174089682</c:v>
                </c:pt>
                <c:pt idx="240">
                  <c:v>863.71341162717476</c:v>
                </c:pt>
                <c:pt idx="241">
                  <c:v>862.62491362717481</c:v>
                </c:pt>
                <c:pt idx="242">
                  <c:v>861.15491362717478</c:v>
                </c:pt>
                <c:pt idx="243">
                  <c:v>860.77460770316304</c:v>
                </c:pt>
                <c:pt idx="244">
                  <c:v>859.61722577517332</c:v>
                </c:pt>
                <c:pt idx="245">
                  <c:v>858.44100422585166</c:v>
                </c:pt>
                <c:pt idx="246">
                  <c:v>858.12237485714695</c:v>
                </c:pt>
                <c:pt idx="247">
                  <c:v>857.55978634936503</c:v>
                </c:pt>
                <c:pt idx="248">
                  <c:v>856.39118634936517</c:v>
                </c:pt>
                <c:pt idx="249">
                  <c:v>854.97627191369565</c:v>
                </c:pt>
                <c:pt idx="250">
                  <c:v>853.81433033034511</c:v>
                </c:pt>
                <c:pt idx="251">
                  <c:v>852.23857940714834</c:v>
                </c:pt>
                <c:pt idx="252">
                  <c:v>851.17473739324646</c:v>
                </c:pt>
                <c:pt idx="253">
                  <c:v>849.92177997556689</c:v>
                </c:pt>
                <c:pt idx="254">
                  <c:v>848.3621719515952</c:v>
                </c:pt>
                <c:pt idx="255">
                  <c:v>846.7514034309894</c:v>
                </c:pt>
                <c:pt idx="256">
                  <c:v>845.38333369932025</c:v>
                </c:pt>
                <c:pt idx="257">
                  <c:v>843.70604074700645</c:v>
                </c:pt>
                <c:pt idx="258">
                  <c:v>842.40126509943389</c:v>
                </c:pt>
                <c:pt idx="259">
                  <c:v>841.06098538694334</c:v>
                </c:pt>
                <c:pt idx="260">
                  <c:v>839.6579719176143</c:v>
                </c:pt>
                <c:pt idx="261">
                  <c:v>838.10698573694606</c:v>
                </c:pt>
                <c:pt idx="262">
                  <c:v>836.40694964370584</c:v>
                </c:pt>
                <c:pt idx="263">
                  <c:v>834.80311692694988</c:v>
                </c:pt>
                <c:pt idx="264">
                  <c:v>833.62898187612757</c:v>
                </c:pt>
                <c:pt idx="265">
                  <c:v>831.90899178107679</c:v>
                </c:pt>
                <c:pt idx="266">
                  <c:v>830.52226861960025</c:v>
                </c:pt>
                <c:pt idx="267">
                  <c:v>829.08933813480655</c:v>
                </c:pt>
                <c:pt idx="268">
                  <c:v>827.21447281413475</c:v>
                </c:pt>
                <c:pt idx="269">
                  <c:v>825.22319056224353</c:v>
                </c:pt>
                <c:pt idx="270">
                  <c:v>823.76741430596564</c:v>
                </c:pt>
                <c:pt idx="271">
                  <c:v>822.33849233827743</c:v>
                </c:pt>
                <c:pt idx="272">
                  <c:v>820.9717289525538</c:v>
                </c:pt>
                <c:pt idx="273">
                  <c:v>819.35042495255379</c:v>
                </c:pt>
                <c:pt idx="274">
                  <c:v>817.52821987612742</c:v>
                </c:pt>
                <c:pt idx="275">
                  <c:v>815.37000921771858</c:v>
                </c:pt>
                <c:pt idx="276">
                  <c:v>814.37210410188391</c:v>
                </c:pt>
                <c:pt idx="277">
                  <c:v>812.39699362717477</c:v>
                </c:pt>
                <c:pt idx="278">
                  <c:v>810.94699219977133</c:v>
                </c:pt>
                <c:pt idx="279">
                  <c:v>810.41211621034165</c:v>
                </c:pt>
                <c:pt idx="280">
                  <c:v>808.84819726424166</c:v>
                </c:pt>
                <c:pt idx="281">
                  <c:v>807.37052321495992</c:v>
                </c:pt>
                <c:pt idx="282">
                  <c:v>805.66239300000007</c:v>
                </c:pt>
                <c:pt idx="283">
                  <c:v>803.65219753370991</c:v>
                </c:pt>
                <c:pt idx="284">
                  <c:v>801.83192337937237</c:v>
                </c:pt>
                <c:pt idx="285">
                  <c:v>800.07407278702067</c:v>
                </c:pt>
                <c:pt idx="286">
                  <c:v>797.593631290134</c:v>
                </c:pt>
                <c:pt idx="287">
                  <c:v>795.53662803025122</c:v>
                </c:pt>
                <c:pt idx="288">
                  <c:v>793.67240145099743</c:v>
                </c:pt>
                <c:pt idx="289">
                  <c:v>791.24589945099751</c:v>
                </c:pt>
                <c:pt idx="290">
                  <c:v>789.23096439686844</c:v>
                </c:pt>
                <c:pt idx="291">
                  <c:v>787.2162021704512</c:v>
                </c:pt>
                <c:pt idx="292">
                  <c:v>785.32552502521139</c:v>
                </c:pt>
                <c:pt idx="293">
                  <c:v>783.29045721495982</c:v>
                </c:pt>
                <c:pt idx="294">
                  <c:v>780.5541532149598</c:v>
                </c:pt>
                <c:pt idx="295">
                  <c:v>778.38976588157573</c:v>
                </c:pt>
                <c:pt idx="296">
                  <c:v>775.87255299385345</c:v>
                </c:pt>
                <c:pt idx="297">
                  <c:v>773.75433699385349</c:v>
                </c:pt>
                <c:pt idx="298">
                  <c:v>771.12106707971725</c:v>
                </c:pt>
                <c:pt idx="299">
                  <c:v>768.7401430797172</c:v>
                </c:pt>
                <c:pt idx="300">
                  <c:v>766.50299145099746</c:v>
                </c:pt>
                <c:pt idx="301">
                  <c:v>764.10960545099749</c:v>
                </c:pt>
                <c:pt idx="302">
                  <c:v>761.83484845099747</c:v>
                </c:pt>
                <c:pt idx="303">
                  <c:v>759.42873545099746</c:v>
                </c:pt>
                <c:pt idx="304">
                  <c:v>757.03162245099747</c:v>
                </c:pt>
                <c:pt idx="305">
                  <c:v>754.82488045099751</c:v>
                </c:pt>
                <c:pt idx="306">
                  <c:v>752.86462245099744</c:v>
                </c:pt>
                <c:pt idx="307">
                  <c:v>750.50888045099748</c:v>
                </c:pt>
                <c:pt idx="308">
                  <c:v>748.31823345099747</c:v>
                </c:pt>
                <c:pt idx="309">
                  <c:v>746.07270239686852</c:v>
                </c:pt>
                <c:pt idx="310">
                  <c:v>743.87496417045111</c:v>
                </c:pt>
                <c:pt idx="311">
                  <c:v>741.89790612840852</c:v>
                </c:pt>
                <c:pt idx="312">
                  <c:v>739.75587579558737</c:v>
                </c:pt>
                <c:pt idx="313">
                  <c:v>737.44277902521139</c:v>
                </c:pt>
                <c:pt idx="314">
                  <c:v>735.40559502521148</c:v>
                </c:pt>
                <c:pt idx="315">
                  <c:v>733.1242152149598</c:v>
                </c:pt>
                <c:pt idx="316">
                  <c:v>731.16938099385345</c:v>
                </c:pt>
                <c:pt idx="317">
                  <c:v>729.3493809938534</c:v>
                </c:pt>
                <c:pt idx="318">
                  <c:v>727.60008661639483</c:v>
                </c:pt>
                <c:pt idx="319">
                  <c:v>725.43634174087401</c:v>
                </c:pt>
                <c:pt idx="320">
                  <c:v>723.4957903374335</c:v>
                </c:pt>
                <c:pt idx="321">
                  <c:v>721.71579033743342</c:v>
                </c:pt>
                <c:pt idx="322">
                  <c:v>719.89579633743335</c:v>
                </c:pt>
                <c:pt idx="323">
                  <c:v>717.91680233743341</c:v>
                </c:pt>
                <c:pt idx="324">
                  <c:v>715.54004741216568</c:v>
                </c:pt>
                <c:pt idx="325">
                  <c:v>713.07024041216573</c:v>
                </c:pt>
                <c:pt idx="326">
                  <c:v>711.50159371832376</c:v>
                </c:pt>
                <c:pt idx="327">
                  <c:v>709.50415897832545</c:v>
                </c:pt>
                <c:pt idx="328">
                  <c:v>707.48215297832542</c:v>
                </c:pt>
                <c:pt idx="329">
                  <c:v>706.16602864523679</c:v>
                </c:pt>
                <c:pt idx="330">
                  <c:v>704.47470588449903</c:v>
                </c:pt>
                <c:pt idx="331">
                  <c:v>702.61805201654067</c:v>
                </c:pt>
                <c:pt idx="332">
                  <c:v>700.45795931570751</c:v>
                </c:pt>
                <c:pt idx="333">
                  <c:v>698.72291604746385</c:v>
                </c:pt>
                <c:pt idx="334">
                  <c:v>697.22220362297696</c:v>
                </c:pt>
                <c:pt idx="335">
                  <c:v>695.25266734831303</c:v>
                </c:pt>
                <c:pt idx="336">
                  <c:v>693.63148948146079</c:v>
                </c:pt>
                <c:pt idx="337">
                  <c:v>691.84339728076054</c:v>
                </c:pt>
                <c:pt idx="338">
                  <c:v>689.94248828076059</c:v>
                </c:pt>
                <c:pt idx="339">
                  <c:v>688.20457928076064</c:v>
                </c:pt>
                <c:pt idx="340">
                  <c:v>686.42648828076062</c:v>
                </c:pt>
                <c:pt idx="341">
                  <c:v>685.45166400490348</c:v>
                </c:pt>
                <c:pt idx="342">
                  <c:v>683.69548900490361</c:v>
                </c:pt>
                <c:pt idx="343">
                  <c:v>682.30432900490359</c:v>
                </c:pt>
                <c:pt idx="344">
                  <c:v>680.66970900490355</c:v>
                </c:pt>
                <c:pt idx="345">
                  <c:v>679.42098500490351</c:v>
                </c:pt>
                <c:pt idx="346">
                  <c:v>678.46189709153077</c:v>
                </c:pt>
                <c:pt idx="347">
                  <c:v>677.55307227106141</c:v>
                </c:pt>
                <c:pt idx="348">
                  <c:v>677.25064533604814</c:v>
                </c:pt>
                <c:pt idx="349">
                  <c:v>675.72866330254897</c:v>
                </c:pt>
                <c:pt idx="350">
                  <c:v>674.58127725163286</c:v>
                </c:pt>
                <c:pt idx="351">
                  <c:v>673.46237699866242</c:v>
                </c:pt>
                <c:pt idx="352">
                  <c:v>672.32290527687064</c:v>
                </c:pt>
                <c:pt idx="353">
                  <c:v>671.16286234884467</c:v>
                </c:pt>
                <c:pt idx="354">
                  <c:v>670.0224250024047</c:v>
                </c:pt>
                <c:pt idx="355">
                  <c:v>669.01875447752582</c:v>
                </c:pt>
                <c:pt idx="356">
                  <c:v>667.62875447752583</c:v>
                </c:pt>
                <c:pt idx="357">
                  <c:v>666.21150547752586</c:v>
                </c:pt>
                <c:pt idx="358">
                  <c:v>664.77675447752586</c:v>
                </c:pt>
                <c:pt idx="359">
                  <c:v>663.3975054775259</c:v>
                </c:pt>
                <c:pt idx="360">
                  <c:v>662.14375447752582</c:v>
                </c:pt>
                <c:pt idx="361">
                  <c:v>660.95657392621592</c:v>
                </c:pt>
                <c:pt idx="362">
                  <c:v>659.92827592621597</c:v>
                </c:pt>
                <c:pt idx="363">
                  <c:v>658.55312692621578</c:v>
                </c:pt>
                <c:pt idx="364">
                  <c:v>656.89882892621586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90-AF46-89AD-B80A3520BFFF}"/>
            </c:ext>
          </c:extLst>
        </c:ser>
        <c:ser>
          <c:idx val="6"/>
          <c:order val="1"/>
          <c:tx>
            <c:strRef>
              <c:f>'[1]diagr data2'!$L$3</c:f>
              <c:strCache>
                <c:ptCount val="1"/>
                <c:pt idx="0">
                  <c:v>2009-10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data2'!$L$4:$L$368</c:f>
              <c:numCache>
                <c:formatCode>General</c:formatCode>
                <c:ptCount val="365"/>
                <c:pt idx="0">
                  <c:v>655.28242492621587</c:v>
                </c:pt>
                <c:pt idx="1">
                  <c:v>653.98707192621589</c:v>
                </c:pt>
                <c:pt idx="2">
                  <c:v>652.39106795857037</c:v>
                </c:pt>
                <c:pt idx="3">
                  <c:v>650.80360183860648</c:v>
                </c:pt>
                <c:pt idx="4">
                  <c:v>649.68142821034166</c:v>
                </c:pt>
                <c:pt idx="5">
                  <c:v>648.62882421968231</c:v>
                </c:pt>
                <c:pt idx="6">
                  <c:v>647.28067521968239</c:v>
                </c:pt>
                <c:pt idx="7">
                  <c:v>645.91167521968237</c:v>
                </c:pt>
                <c:pt idx="8">
                  <c:v>644.67667521968235</c:v>
                </c:pt>
                <c:pt idx="9">
                  <c:v>643.42082421968234</c:v>
                </c:pt>
                <c:pt idx="10">
                  <c:v>641.98927121968245</c:v>
                </c:pt>
                <c:pt idx="11">
                  <c:v>640.84656921968246</c:v>
                </c:pt>
                <c:pt idx="12">
                  <c:v>640.4102909866682</c:v>
                </c:pt>
                <c:pt idx="13">
                  <c:v>641.1219996450285</c:v>
                </c:pt>
                <c:pt idx="14">
                  <c:v>640.87105460184739</c:v>
                </c:pt>
                <c:pt idx="15">
                  <c:v>642.05768003568028</c:v>
                </c:pt>
                <c:pt idx="16">
                  <c:v>643.65351306989317</c:v>
                </c:pt>
                <c:pt idx="17">
                  <c:v>644.72337159031053</c:v>
                </c:pt>
                <c:pt idx="18">
                  <c:v>647.88111640714828</c:v>
                </c:pt>
                <c:pt idx="19">
                  <c:v>649.41776592694987</c:v>
                </c:pt>
                <c:pt idx="20">
                  <c:v>650.32625956224354</c:v>
                </c:pt>
                <c:pt idx="21">
                  <c:v>650.32956992694994</c:v>
                </c:pt>
                <c:pt idx="22">
                  <c:v>651.07290389703996</c:v>
                </c:pt>
                <c:pt idx="23">
                  <c:v>650.71857940714824</c:v>
                </c:pt>
                <c:pt idx="24">
                  <c:v>651.21355322585146</c:v>
                </c:pt>
                <c:pt idx="25">
                  <c:v>651.9221366657498</c:v>
                </c:pt>
                <c:pt idx="26">
                  <c:v>653.00479319977137</c:v>
                </c:pt>
                <c:pt idx="27">
                  <c:v>654.81000895857017</c:v>
                </c:pt>
                <c:pt idx="28">
                  <c:v>657.41300895857023</c:v>
                </c:pt>
                <c:pt idx="29">
                  <c:v>658.06789326424166</c:v>
                </c:pt>
                <c:pt idx="30">
                  <c:v>658.01721464523678</c:v>
                </c:pt>
                <c:pt idx="31">
                  <c:v>658.16819745099747</c:v>
                </c:pt>
                <c:pt idx="32">
                  <c:v>658.34128899999996</c:v>
                </c:pt>
                <c:pt idx="33">
                  <c:v>657.91914351361174</c:v>
                </c:pt>
                <c:pt idx="34">
                  <c:v>664.72634645099743</c:v>
                </c:pt>
                <c:pt idx="35">
                  <c:v>668.47392061639482</c:v>
                </c:pt>
                <c:pt idx="36">
                  <c:v>671.45401848146071</c:v>
                </c:pt>
                <c:pt idx="37">
                  <c:v>672.44067541216566</c:v>
                </c:pt>
                <c:pt idx="38">
                  <c:v>673.16314688737668</c:v>
                </c:pt>
                <c:pt idx="39">
                  <c:v>673.10316193109009</c:v>
                </c:pt>
                <c:pt idx="40">
                  <c:v>675.84028475132254</c:v>
                </c:pt>
                <c:pt idx="41">
                  <c:v>683.30203734831298</c:v>
                </c:pt>
                <c:pt idx="42">
                  <c:v>689.0794094775257</c:v>
                </c:pt>
                <c:pt idx="43">
                  <c:v>692.9989459866681</c:v>
                </c:pt>
                <c:pt idx="44">
                  <c:v>694.50728321034182</c:v>
                </c:pt>
                <c:pt idx="45">
                  <c:v>694.95763930254896</c:v>
                </c:pt>
                <c:pt idx="46">
                  <c:v>695.57977762297708</c:v>
                </c:pt>
                <c:pt idx="47">
                  <c:v>696.76683441216574</c:v>
                </c:pt>
                <c:pt idx="48">
                  <c:v>696.99560188737667</c:v>
                </c:pt>
                <c:pt idx="49">
                  <c:v>696.99928475132253</c:v>
                </c:pt>
                <c:pt idx="50">
                  <c:v>697.24029653024104</c:v>
                </c:pt>
                <c:pt idx="51">
                  <c:v>696.32226158962351</c:v>
                </c:pt>
                <c:pt idx="52">
                  <c:v>695.46444141313475</c:v>
                </c:pt>
                <c:pt idx="53">
                  <c:v>694.9242938358849</c:v>
                </c:pt>
                <c:pt idx="54">
                  <c:v>695.8325683446991</c:v>
                </c:pt>
                <c:pt idx="55">
                  <c:v>696.74718586016422</c:v>
                </c:pt>
                <c:pt idx="56">
                  <c:v>696.09352386016417</c:v>
                </c:pt>
                <c:pt idx="57">
                  <c:v>695.64353993369343</c:v>
                </c:pt>
                <c:pt idx="58">
                  <c:v>694.78693541313476</c:v>
                </c:pt>
                <c:pt idx="59">
                  <c:v>694.23733087126402</c:v>
                </c:pt>
                <c:pt idx="60">
                  <c:v>693.90994487126397</c:v>
                </c:pt>
                <c:pt idx="61">
                  <c:v>692.96963487126402</c:v>
                </c:pt>
                <c:pt idx="62">
                  <c:v>691.94826387126398</c:v>
                </c:pt>
                <c:pt idx="63">
                  <c:v>690.89236632161339</c:v>
                </c:pt>
                <c:pt idx="64">
                  <c:v>691.08601393369349</c:v>
                </c:pt>
                <c:pt idx="65">
                  <c:v>690.62647884908904</c:v>
                </c:pt>
                <c:pt idx="66">
                  <c:v>690.19725084908885</c:v>
                </c:pt>
                <c:pt idx="67">
                  <c:v>689.59398593369349</c:v>
                </c:pt>
                <c:pt idx="68">
                  <c:v>688.73598593369343</c:v>
                </c:pt>
                <c:pt idx="69">
                  <c:v>688.04043193369353</c:v>
                </c:pt>
                <c:pt idx="70">
                  <c:v>689.85078712004486</c:v>
                </c:pt>
                <c:pt idx="71">
                  <c:v>691.3690711391348</c:v>
                </c:pt>
                <c:pt idx="72">
                  <c:v>695.71474475132254</c:v>
                </c:pt>
                <c:pt idx="73">
                  <c:v>697.60759699999994</c:v>
                </c:pt>
                <c:pt idx="74">
                  <c:v>698.25112800703516</c:v>
                </c:pt>
                <c:pt idx="75">
                  <c:v>698.72325105016728</c:v>
                </c:pt>
                <c:pt idx="76">
                  <c:v>703.78946726424169</c:v>
                </c:pt>
                <c:pt idx="77">
                  <c:v>706.64971547752589</c:v>
                </c:pt>
                <c:pt idx="78">
                  <c:v>710.72580683069896</c:v>
                </c:pt>
                <c:pt idx="79">
                  <c:v>722.5716992258516</c:v>
                </c:pt>
                <c:pt idx="80">
                  <c:v>730.66793733827751</c:v>
                </c:pt>
                <c:pt idx="81">
                  <c:v>746.49695847399721</c:v>
                </c:pt>
                <c:pt idx="82">
                  <c:v>752.99277517636654</c:v>
                </c:pt>
                <c:pt idx="83">
                  <c:v>757.00640464291916</c:v>
                </c:pt>
                <c:pt idx="84">
                  <c:v>759.87517464291921</c:v>
                </c:pt>
                <c:pt idx="85">
                  <c:v>761.49788211429507</c:v>
                </c:pt>
                <c:pt idx="86">
                  <c:v>764.13714211429499</c:v>
                </c:pt>
                <c:pt idx="87">
                  <c:v>765.66273997997348</c:v>
                </c:pt>
                <c:pt idx="88">
                  <c:v>767.55384667095666</c:v>
                </c:pt>
                <c:pt idx="89">
                  <c:v>770.43161547399734</c:v>
                </c:pt>
                <c:pt idx="90">
                  <c:v>772.45843602873799</c:v>
                </c:pt>
                <c:pt idx="91">
                  <c:v>773.66281874769277</c:v>
                </c:pt>
                <c:pt idx="92">
                  <c:v>775.24109604833711</c:v>
                </c:pt>
                <c:pt idx="93">
                  <c:v>777.34115186146641</c:v>
                </c:pt>
                <c:pt idx="94">
                  <c:v>785.23687538042907</c:v>
                </c:pt>
                <c:pt idx="95">
                  <c:v>789.53107285038413</c:v>
                </c:pt>
                <c:pt idx="96">
                  <c:v>791.95643009226569</c:v>
                </c:pt>
                <c:pt idx="97">
                  <c:v>794.11899846326526</c:v>
                </c:pt>
                <c:pt idx="98">
                  <c:v>795.60330692134016</c:v>
                </c:pt>
                <c:pt idx="99">
                  <c:v>796.82380311155703</c:v>
                </c:pt>
                <c:pt idx="100">
                  <c:v>797.97489404577925</c:v>
                </c:pt>
                <c:pt idx="101">
                  <c:v>799.35175240309945</c:v>
                </c:pt>
                <c:pt idx="102">
                  <c:v>800.49970389148291</c:v>
                </c:pt>
                <c:pt idx="103">
                  <c:v>800.81225422683133</c:v>
                </c:pt>
                <c:pt idx="104">
                  <c:v>801.58555613480655</c:v>
                </c:pt>
                <c:pt idx="105">
                  <c:v>802.51501273694612</c:v>
                </c:pt>
                <c:pt idx="106">
                  <c:v>803.69014443098945</c:v>
                </c:pt>
                <c:pt idx="107">
                  <c:v>804.79676674653126</c:v>
                </c:pt>
                <c:pt idx="108">
                  <c:v>806.01993127738638</c:v>
                </c:pt>
                <c:pt idx="109">
                  <c:v>807.16946762717475</c:v>
                </c:pt>
                <c:pt idx="110">
                  <c:v>808.30595239264278</c:v>
                </c:pt>
                <c:pt idx="111">
                  <c:v>808.63754821968246</c:v>
                </c:pt>
                <c:pt idx="112">
                  <c:v>809.02175827687063</c:v>
                </c:pt>
                <c:pt idx="113">
                  <c:v>810.33702700490358</c:v>
                </c:pt>
                <c:pt idx="114">
                  <c:v>811.98722500490351</c:v>
                </c:pt>
                <c:pt idx="115">
                  <c:v>812.94629626424171</c:v>
                </c:pt>
                <c:pt idx="116">
                  <c:v>815.27105925163289</c:v>
                </c:pt>
                <c:pt idx="117">
                  <c:v>816.63008047752578</c:v>
                </c:pt>
                <c:pt idx="118">
                  <c:v>817.01845283069895</c:v>
                </c:pt>
                <c:pt idx="119">
                  <c:v>818.57519321968243</c:v>
                </c:pt>
                <c:pt idx="120">
                  <c:v>820.80629833428554</c:v>
                </c:pt>
                <c:pt idx="121">
                  <c:v>828.03087415798507</c:v>
                </c:pt>
                <c:pt idx="122">
                  <c:v>837.4419892739736</c:v>
                </c:pt>
                <c:pt idx="123">
                  <c:v>849.70521067095672</c:v>
                </c:pt>
                <c:pt idx="124">
                  <c:v>862.25667354855409</c:v>
                </c:pt>
                <c:pt idx="125">
                  <c:v>871.10699364829918</c:v>
                </c:pt>
                <c:pt idx="126">
                  <c:v>876.05064907843484</c:v>
                </c:pt>
                <c:pt idx="127">
                  <c:v>879.8313071321777</c:v>
                </c:pt>
                <c:pt idx="128">
                  <c:v>882.45729622734279</c:v>
                </c:pt>
                <c:pt idx="129">
                  <c:v>887.59742564382952</c:v>
                </c:pt>
                <c:pt idx="130">
                  <c:v>894.56819407843477</c:v>
                </c:pt>
                <c:pt idx="131">
                  <c:v>899.71585607843474</c:v>
                </c:pt>
                <c:pt idx="132">
                  <c:v>904.16675631321255</c:v>
                </c:pt>
                <c:pt idx="133">
                  <c:v>914.93273400715327</c:v>
                </c:pt>
                <c:pt idx="134">
                  <c:v>928.2257534942114</c:v>
                </c:pt>
                <c:pt idx="135">
                  <c:v>943.16513962068439</c:v>
                </c:pt>
                <c:pt idx="136">
                  <c:v>953.97473212482498</c:v>
                </c:pt>
                <c:pt idx="137">
                  <c:v>968.07385061319133</c:v>
                </c:pt>
                <c:pt idx="138">
                  <c:v>980.3441518642785</c:v>
                </c:pt>
                <c:pt idx="139">
                  <c:v>989.54177915655282</c:v>
                </c:pt>
                <c:pt idx="140">
                  <c:v>996.19781419337858</c:v>
                </c:pt>
                <c:pt idx="141">
                  <c:v>1003.1271359246663</c:v>
                </c:pt>
                <c:pt idx="142">
                  <c:v>1009.4510771070863</c:v>
                </c:pt>
                <c:pt idx="143">
                  <c:v>1016.7340150303605</c:v>
                </c:pt>
                <c:pt idx="144">
                  <c:v>1022.8925761650074</c:v>
                </c:pt>
                <c:pt idx="145">
                  <c:v>1028.081391086132</c:v>
                </c:pt>
                <c:pt idx="146">
                  <c:v>1033.685909</c:v>
                </c:pt>
                <c:pt idx="147">
                  <c:v>1040.10365271055</c:v>
                </c:pt>
                <c:pt idx="148">
                  <c:v>1045.5252367976625</c:v>
                </c:pt>
                <c:pt idx="149">
                  <c:v>1050.2266663708174</c:v>
                </c:pt>
                <c:pt idx="150">
                  <c:v>1053.9228153708175</c:v>
                </c:pt>
                <c:pt idx="151">
                  <c:v>1055.8895054716345</c:v>
                </c:pt>
                <c:pt idx="152">
                  <c:v>1059.1030921365955</c:v>
                </c:pt>
                <c:pt idx="153">
                  <c:v>1061.8267910251097</c:v>
                </c:pt>
                <c:pt idx="154">
                  <c:v>1063.7872936066844</c:v>
                </c:pt>
                <c:pt idx="155">
                  <c:v>1066.4356540303604</c:v>
                </c:pt>
                <c:pt idx="156">
                  <c:v>1070.8441520303604</c:v>
                </c:pt>
                <c:pt idx="157">
                  <c:v>1072.8041338862013</c:v>
                </c:pt>
                <c:pt idx="158">
                  <c:v>1076.3063743417697</c:v>
                </c:pt>
                <c:pt idx="159">
                  <c:v>1080.1625241070863</c:v>
                </c:pt>
                <c:pt idx="160">
                  <c:v>1084.0800221070863</c:v>
                </c:pt>
                <c:pt idx="161">
                  <c:v>1090.6613110030287</c:v>
                </c:pt>
                <c:pt idx="162">
                  <c:v>1096.9211520303604</c:v>
                </c:pt>
                <c:pt idx="163">
                  <c:v>1102.4678990303603</c:v>
                </c:pt>
                <c:pt idx="164">
                  <c:v>1107.3188523387989</c:v>
                </c:pt>
                <c:pt idx="165">
                  <c:v>1110.979504338799</c:v>
                </c:pt>
                <c:pt idx="166">
                  <c:v>1113.9399798862012</c:v>
                </c:pt>
                <c:pt idx="167">
                  <c:v>1115.9967572740002</c:v>
                </c:pt>
                <c:pt idx="168">
                  <c:v>1117.9021456054436</c:v>
                </c:pt>
                <c:pt idx="169">
                  <c:v>1120.1887416923832</c:v>
                </c:pt>
                <c:pt idx="170">
                  <c:v>1122.76928756197</c:v>
                </c:pt>
                <c:pt idx="171">
                  <c:v>1124.9458247480791</c:v>
                </c:pt>
                <c:pt idx="172">
                  <c:v>1125.6947154484617</c:v>
                </c:pt>
                <c:pt idx="173">
                  <c:v>1126.7154561070863</c:v>
                </c:pt>
                <c:pt idx="174">
                  <c:v>1128.961876609585</c:v>
                </c:pt>
                <c:pt idx="175">
                  <c:v>1131.2604296286549</c:v>
                </c:pt>
                <c:pt idx="176">
                  <c:v>1133.5193700000002</c:v>
                </c:pt>
                <c:pt idx="177">
                  <c:v>1135.136077086132</c:v>
                </c:pt>
                <c:pt idx="178">
                  <c:v>1136.6260644920801</c:v>
                </c:pt>
                <c:pt idx="179">
                  <c:v>1138.6626426095847</c:v>
                </c:pt>
                <c:pt idx="180">
                  <c:v>1139.3199775421779</c:v>
                </c:pt>
                <c:pt idx="181">
                  <c:v>1139.9948030877022</c:v>
                </c:pt>
                <c:pt idx="182">
                  <c:v>1140.8825938642783</c:v>
                </c:pt>
                <c:pt idx="183">
                  <c:v>1141.2959407495464</c:v>
                </c:pt>
                <c:pt idx="184">
                  <c:v>1142.7588163443972</c:v>
                </c:pt>
                <c:pt idx="185">
                  <c:v>1143.9686481447113</c:v>
                </c:pt>
                <c:pt idx="186">
                  <c:v>1144.3308836054434</c:v>
                </c:pt>
                <c:pt idx="187">
                  <c:v>1144.874342748079</c:v>
                </c:pt>
                <c:pt idx="188">
                  <c:v>1146.3417392740002</c:v>
                </c:pt>
                <c:pt idx="189">
                  <c:v>1146.2781699246664</c:v>
                </c:pt>
                <c:pt idx="190">
                  <c:v>1146.5446301070863</c:v>
                </c:pt>
                <c:pt idx="191">
                  <c:v>1146.3145493417694</c:v>
                </c:pt>
                <c:pt idx="192">
                  <c:v>1146.2493020030286</c:v>
                </c:pt>
                <c:pt idx="193">
                  <c:v>1146.2129559600792</c:v>
                </c:pt>
                <c:pt idx="194">
                  <c:v>1146.0217100303605</c:v>
                </c:pt>
                <c:pt idx="195">
                  <c:v>1146.1740638330941</c:v>
                </c:pt>
                <c:pt idx="196">
                  <c:v>1145.8208597287173</c:v>
                </c:pt>
                <c:pt idx="197">
                  <c:v>1145.61036945461</c:v>
                </c:pt>
                <c:pt idx="198">
                  <c:v>1145.24567</c:v>
                </c:pt>
                <c:pt idx="199">
                  <c:v>1145.3414752270016</c:v>
                </c:pt>
                <c:pt idx="200">
                  <c:v>1145.2322499388724</c:v>
                </c:pt>
                <c:pt idx="201">
                  <c:v>1145.7592231365952</c:v>
                </c:pt>
                <c:pt idx="202">
                  <c:v>1145.56701071055</c:v>
                </c:pt>
                <c:pt idx="203">
                  <c:v>1145.3554305268879</c:v>
                </c:pt>
                <c:pt idx="204">
                  <c:v>1145.0050364556562</c:v>
                </c:pt>
                <c:pt idx="205">
                  <c:v>1144.6352783708173</c:v>
                </c:pt>
                <c:pt idx="206">
                  <c:v>1144.246158150248</c:v>
                </c:pt>
                <c:pt idx="207">
                  <c:v>1143.8578616757477</c:v>
                </c:pt>
                <c:pt idx="208">
                  <c:v>1143.2362136757479</c:v>
                </c:pt>
                <c:pt idx="209">
                  <c:v>1142.2760616757478</c:v>
                </c:pt>
                <c:pt idx="210">
                  <c:v>1141.7031729324121</c:v>
                </c:pt>
                <c:pt idx="211">
                  <c:v>1140.8510606139985</c:v>
                </c:pt>
                <c:pt idx="212">
                  <c:v>1140.5019910122471</c:v>
                </c:pt>
                <c:pt idx="213">
                  <c:v>1139.5640930518446</c:v>
                </c:pt>
                <c:pt idx="214">
                  <c:v>1138.2526550518444</c:v>
                </c:pt>
                <c:pt idx="215">
                  <c:v>1137.6158086329924</c:v>
                </c:pt>
                <c:pt idx="216">
                  <c:v>1136.4923279940047</c:v>
                </c:pt>
                <c:pt idx="217">
                  <c:v>1135.5747753734429</c:v>
                </c:pt>
                <c:pt idx="218">
                  <c:v>1134.6574320101136</c:v>
                </c:pt>
                <c:pt idx="219">
                  <c:v>1133.5911510101134</c:v>
                </c:pt>
                <c:pt idx="220">
                  <c:v>1132.6570930116429</c:v>
                </c:pt>
                <c:pt idx="221">
                  <c:v>1131.3289408553662</c:v>
                </c:pt>
                <c:pt idx="222">
                  <c:v>1130.1964244277583</c:v>
                </c:pt>
                <c:pt idx="223">
                  <c:v>1129.2743416367932</c:v>
                </c:pt>
                <c:pt idx="224">
                  <c:v>1128.1185857817118</c:v>
                </c:pt>
                <c:pt idx="225">
                  <c:v>1126.6835531033246</c:v>
                </c:pt>
                <c:pt idx="226">
                  <c:v>1126.0882125401636</c:v>
                </c:pt>
                <c:pt idx="227">
                  <c:v>1125.3770269816482</c:v>
                </c:pt>
                <c:pt idx="228">
                  <c:v>1124.0880372604361</c:v>
                </c:pt>
                <c:pt idx="229">
                  <c:v>1122.8138615826249</c:v>
                </c:pt>
                <c:pt idx="230">
                  <c:v>1121.263168427758</c:v>
                </c:pt>
                <c:pt idx="231">
                  <c:v>1120.4958010122471</c:v>
                </c:pt>
                <c:pt idx="232">
                  <c:v>1119.5507271502481</c:v>
                </c:pt>
                <c:pt idx="233">
                  <c:v>1119.2294041365953</c:v>
                </c:pt>
                <c:pt idx="234">
                  <c:v>1119.2917856066845</c:v>
                </c:pt>
                <c:pt idx="235">
                  <c:v>1119.4155510303603</c:v>
                </c:pt>
                <c:pt idx="236">
                  <c:v>1117.9898645421777</c:v>
                </c:pt>
                <c:pt idx="237">
                  <c:v>1117.1709020737171</c:v>
                </c:pt>
                <c:pt idx="238">
                  <c:v>1116.4397475619701</c:v>
                </c:pt>
                <c:pt idx="239">
                  <c:v>1114.76812556197</c:v>
                </c:pt>
                <c:pt idx="240">
                  <c:v>1113.7738781565529</c:v>
                </c:pt>
                <c:pt idx="241">
                  <c:v>1112.5750720877024</c:v>
                </c:pt>
                <c:pt idx="242">
                  <c:v>1111.0866340877024</c:v>
                </c:pt>
                <c:pt idx="243">
                  <c:v>1109.9683780877021</c:v>
                </c:pt>
                <c:pt idx="244">
                  <c:v>1109.2393901447113</c:v>
                </c:pt>
                <c:pt idx="245">
                  <c:v>1107.7257416054433</c:v>
                </c:pt>
                <c:pt idx="246">
                  <c:v>1106.350298405081</c:v>
                </c:pt>
                <c:pt idx="247">
                  <c:v>1105.3444856054437</c:v>
                </c:pt>
                <c:pt idx="248">
                  <c:v>1104.2851136054435</c:v>
                </c:pt>
                <c:pt idx="249">
                  <c:v>1103.411828748079</c:v>
                </c:pt>
                <c:pt idx="250">
                  <c:v>1101.969828748079</c:v>
                </c:pt>
                <c:pt idx="251">
                  <c:v>1101.0575118511183</c:v>
                </c:pt>
                <c:pt idx="252">
                  <c:v>1100.2059774484619</c:v>
                </c:pt>
                <c:pt idx="253">
                  <c:v>1099.0486534484619</c:v>
                </c:pt>
                <c:pt idx="254">
                  <c:v>1097.3921130539982</c:v>
                </c:pt>
                <c:pt idx="255">
                  <c:v>1096.2183337124347</c:v>
                </c:pt>
                <c:pt idx="256">
                  <c:v>1094.6481664484618</c:v>
                </c:pt>
                <c:pt idx="257">
                  <c:v>1093.0896004484616</c:v>
                </c:pt>
                <c:pt idx="258">
                  <c:v>1091.3911964484619</c:v>
                </c:pt>
                <c:pt idx="259">
                  <c:v>1089.6429895421777</c:v>
                </c:pt>
                <c:pt idx="260">
                  <c:v>1087.7241765421777</c:v>
                </c:pt>
                <c:pt idx="261">
                  <c:v>1086.463787086738</c:v>
                </c:pt>
                <c:pt idx="262">
                  <c:v>1084.4410312740001</c:v>
                </c:pt>
                <c:pt idx="263">
                  <c:v>1083.3251379246663</c:v>
                </c:pt>
                <c:pt idx="264">
                  <c:v>1081.2843947752347</c:v>
                </c:pt>
                <c:pt idx="265">
                  <c:v>1079.8391061070863</c:v>
                </c:pt>
                <c:pt idx="266">
                  <c:v>1078.6899813417695</c:v>
                </c:pt>
                <c:pt idx="267">
                  <c:v>1076.7982853417695</c:v>
                </c:pt>
                <c:pt idx="268">
                  <c:v>1074.9486521070862</c:v>
                </c:pt>
                <c:pt idx="269">
                  <c:v>1073.4457707752345</c:v>
                </c:pt>
                <c:pt idx="270">
                  <c:v>1072.9311098564476</c:v>
                </c:pt>
                <c:pt idx="271">
                  <c:v>1072.0518588564476</c:v>
                </c:pt>
                <c:pt idx="272">
                  <c:v>1070.2464628862012</c:v>
                </c:pt>
                <c:pt idx="273">
                  <c:v>1069.6147840030287</c:v>
                </c:pt>
                <c:pt idx="274">
                  <c:v>1068.545155960079</c:v>
                </c:pt>
                <c:pt idx="275">
                  <c:v>1066.0377840030287</c:v>
                </c:pt>
                <c:pt idx="276">
                  <c:v>1064.5730879600792</c:v>
                </c:pt>
                <c:pt idx="277">
                  <c:v>1063.1483760303604</c:v>
                </c:pt>
                <c:pt idx="278">
                  <c:v>1061.3843843387992</c:v>
                </c:pt>
                <c:pt idx="279">
                  <c:v>1059.0580879600791</c:v>
                </c:pt>
                <c:pt idx="280">
                  <c:v>1057.2331109600789</c:v>
                </c:pt>
                <c:pt idx="281">
                  <c:v>1055.0971109600789</c:v>
                </c:pt>
                <c:pt idx="282">
                  <c:v>1053.2051559600791</c:v>
                </c:pt>
                <c:pt idx="283">
                  <c:v>1051.2699863387991</c:v>
                </c:pt>
                <c:pt idx="284">
                  <c:v>1049.3285203387991</c:v>
                </c:pt>
                <c:pt idx="285">
                  <c:v>1047.5855800303605</c:v>
                </c:pt>
                <c:pt idx="286">
                  <c:v>1045.4272673196988</c:v>
                </c:pt>
                <c:pt idx="287">
                  <c:v>1043.6066504920802</c:v>
                </c:pt>
                <c:pt idx="288">
                  <c:v>1041.4040633196987</c:v>
                </c:pt>
                <c:pt idx="289">
                  <c:v>1039.4270863196987</c:v>
                </c:pt>
                <c:pt idx="290">
                  <c:v>1037.2477573196986</c:v>
                </c:pt>
                <c:pt idx="291">
                  <c:v>1035.14284849208</c:v>
                </c:pt>
                <c:pt idx="292">
                  <c:v>1033.3084768330941</c:v>
                </c:pt>
                <c:pt idx="293">
                  <c:v>1031.3024238330941</c:v>
                </c:pt>
                <c:pt idx="294">
                  <c:v>1029.2669448330939</c:v>
                </c:pt>
                <c:pt idx="295">
                  <c:v>1027.0689088330942</c:v>
                </c:pt>
                <c:pt idx="296">
                  <c:v>1024.3341184920801</c:v>
                </c:pt>
                <c:pt idx="297">
                  <c:v>1022.0017864920802</c:v>
                </c:pt>
                <c:pt idx="298">
                  <c:v>1019.4197904920801</c:v>
                </c:pt>
                <c:pt idx="299">
                  <c:v>1017.5099993196986</c:v>
                </c:pt>
                <c:pt idx="300">
                  <c:v>1015.5902583196986</c:v>
                </c:pt>
                <c:pt idx="301">
                  <c:v>1013.2686120303605</c:v>
                </c:pt>
                <c:pt idx="302">
                  <c:v>1010.9584460303604</c:v>
                </c:pt>
                <c:pt idx="303">
                  <c:v>1008.4609480303606</c:v>
                </c:pt>
                <c:pt idx="304">
                  <c:v>1006.2029480303605</c:v>
                </c:pt>
                <c:pt idx="305">
                  <c:v>1004.2729480303605</c:v>
                </c:pt>
                <c:pt idx="306">
                  <c:v>1001.9947903387992</c:v>
                </c:pt>
                <c:pt idx="307">
                  <c:v>999.75402796007916</c:v>
                </c:pt>
                <c:pt idx="308">
                  <c:v>997.49069596007905</c:v>
                </c:pt>
                <c:pt idx="309">
                  <c:v>995.59252996007899</c:v>
                </c:pt>
                <c:pt idx="310">
                  <c:v>993.34785796007907</c:v>
                </c:pt>
                <c:pt idx="311">
                  <c:v>991.29585796007905</c:v>
                </c:pt>
                <c:pt idx="312">
                  <c:v>989.24385796007914</c:v>
                </c:pt>
                <c:pt idx="313">
                  <c:v>986.9038619600791</c:v>
                </c:pt>
                <c:pt idx="314">
                  <c:v>984.71966060958505</c:v>
                </c:pt>
                <c:pt idx="315">
                  <c:v>982.82449460958503</c:v>
                </c:pt>
                <c:pt idx="316">
                  <c:v>980.88683060958488</c:v>
                </c:pt>
                <c:pt idx="317">
                  <c:v>978.27222200302845</c:v>
                </c:pt>
                <c:pt idx="318">
                  <c:v>975.82791800302846</c:v>
                </c:pt>
                <c:pt idx="319">
                  <c:v>973.67107000302849</c:v>
                </c:pt>
                <c:pt idx="320">
                  <c:v>971.09791800302844</c:v>
                </c:pt>
                <c:pt idx="321">
                  <c:v>969.14181700302845</c:v>
                </c:pt>
                <c:pt idx="322">
                  <c:v>967.05686800302851</c:v>
                </c:pt>
                <c:pt idx="323">
                  <c:v>964.44285985644751</c:v>
                </c:pt>
                <c:pt idx="324">
                  <c:v>962.22612188620133</c:v>
                </c:pt>
                <c:pt idx="325">
                  <c:v>959.60956188620128</c:v>
                </c:pt>
                <c:pt idx="326">
                  <c:v>957.35789188620129</c:v>
                </c:pt>
                <c:pt idx="327">
                  <c:v>955.33989188620137</c:v>
                </c:pt>
                <c:pt idx="328">
                  <c:v>953.65500188620138</c:v>
                </c:pt>
                <c:pt idx="329">
                  <c:v>952.1152993417694</c:v>
                </c:pt>
                <c:pt idx="330">
                  <c:v>950.38873420192283</c:v>
                </c:pt>
                <c:pt idx="331">
                  <c:v>948.08428810708631</c:v>
                </c:pt>
                <c:pt idx="332">
                  <c:v>946.18074477523453</c:v>
                </c:pt>
                <c:pt idx="333">
                  <c:v>944.27742792466631</c:v>
                </c:pt>
                <c:pt idx="334">
                  <c:v>942.75010392466629</c:v>
                </c:pt>
                <c:pt idx="335">
                  <c:v>940.7723381447114</c:v>
                </c:pt>
                <c:pt idx="336">
                  <c:v>939.50843488874193</c:v>
                </c:pt>
                <c:pt idx="337">
                  <c:v>936.85414750701159</c:v>
                </c:pt>
                <c:pt idx="338">
                  <c:v>934.97685268258658</c:v>
                </c:pt>
                <c:pt idx="339">
                  <c:v>933.6252474058889</c:v>
                </c:pt>
                <c:pt idx="340">
                  <c:v>931.12181662068463</c:v>
                </c:pt>
                <c:pt idx="341">
                  <c:v>930.63349601666766</c:v>
                </c:pt>
                <c:pt idx="342">
                  <c:v>928.89349452815065</c:v>
                </c:pt>
                <c:pt idx="343">
                  <c:v>926.64740754077138</c:v>
                </c:pt>
                <c:pt idx="344">
                  <c:v>924.63000689068326</c:v>
                </c:pt>
                <c:pt idx="345">
                  <c:v>923.63331235163196</c:v>
                </c:pt>
                <c:pt idx="346">
                  <c:v>922.23978754077143</c:v>
                </c:pt>
                <c:pt idx="347">
                  <c:v>920.78183554077134</c:v>
                </c:pt>
                <c:pt idx="348">
                  <c:v>919.70093154077153</c:v>
                </c:pt>
                <c:pt idx="349">
                  <c:v>917.93452448662435</c:v>
                </c:pt>
                <c:pt idx="350">
                  <c:v>916.53574892463462</c:v>
                </c:pt>
                <c:pt idx="351">
                  <c:v>914.91569235163195</c:v>
                </c:pt>
                <c:pt idx="352">
                  <c:v>913.03512035163192</c:v>
                </c:pt>
                <c:pt idx="353">
                  <c:v>911.26434435163196</c:v>
                </c:pt>
                <c:pt idx="354">
                  <c:v>909.5739828906834</c:v>
                </c:pt>
                <c:pt idx="355">
                  <c:v>907.66566689068338</c:v>
                </c:pt>
                <c:pt idx="356">
                  <c:v>906.13664689068332</c:v>
                </c:pt>
                <c:pt idx="357">
                  <c:v>904.35777585894709</c:v>
                </c:pt>
                <c:pt idx="358">
                  <c:v>903.0721158589472</c:v>
                </c:pt>
                <c:pt idx="359">
                  <c:v>901.61566689068331</c:v>
                </c:pt>
                <c:pt idx="360">
                  <c:v>900.24155089068336</c:v>
                </c:pt>
                <c:pt idx="361">
                  <c:v>899.11748035163203</c:v>
                </c:pt>
                <c:pt idx="362">
                  <c:v>897.94862754077155</c:v>
                </c:pt>
                <c:pt idx="363">
                  <c:v>896.7321150071532</c:v>
                </c:pt>
                <c:pt idx="364">
                  <c:v>895.41420424558009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90-AF46-89AD-B80A3520BFFF}"/>
            </c:ext>
          </c:extLst>
        </c:ser>
        <c:ser>
          <c:idx val="7"/>
          <c:order val="2"/>
          <c:tx>
            <c:strRef>
              <c:f>'[1]diagr data2'!$M$3</c:f>
              <c:strCache>
                <c:ptCount val="1"/>
                <c:pt idx="0">
                  <c:v>2010-11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data2'!$M$4:$M$368</c:f>
              <c:numCache>
                <c:formatCode>General</c:formatCode>
                <c:ptCount val="365"/>
                <c:pt idx="0">
                  <c:v>893.56475030138483</c:v>
                </c:pt>
                <c:pt idx="1">
                  <c:v>892.55059134374187</c:v>
                </c:pt>
                <c:pt idx="2">
                  <c:v>891.64784417636656</c:v>
                </c:pt>
                <c:pt idx="3">
                  <c:v>889.70026067095682</c:v>
                </c:pt>
                <c:pt idx="4">
                  <c:v>888.55814078931473</c:v>
                </c:pt>
                <c:pt idx="5">
                  <c:v>887.06498776158185</c:v>
                </c:pt>
                <c:pt idx="6">
                  <c:v>885.65389263716941</c:v>
                </c:pt>
                <c:pt idx="7">
                  <c:v>884.12245244256178</c:v>
                </c:pt>
                <c:pt idx="8">
                  <c:v>883.29816433827739</c:v>
                </c:pt>
                <c:pt idx="9">
                  <c:v>882.8762883382775</c:v>
                </c:pt>
                <c:pt idx="10">
                  <c:v>882.15182833827726</c:v>
                </c:pt>
                <c:pt idx="11">
                  <c:v>881.80279644256177</c:v>
                </c:pt>
                <c:pt idx="12">
                  <c:v>880.88583110246827</c:v>
                </c:pt>
                <c:pt idx="13">
                  <c:v>881.37211111061151</c:v>
                </c:pt>
                <c:pt idx="14">
                  <c:v>882.71238727207174</c:v>
                </c:pt>
                <c:pt idx="15">
                  <c:v>882.84155470996541</c:v>
                </c:pt>
                <c:pt idx="16">
                  <c:v>883.09169607113608</c:v>
                </c:pt>
                <c:pt idx="17">
                  <c:v>882.91543470600311</c:v>
                </c:pt>
                <c:pt idx="18">
                  <c:v>882.80265694658488</c:v>
                </c:pt>
                <c:pt idx="19">
                  <c:v>884.15220486146643</c:v>
                </c:pt>
                <c:pt idx="20">
                  <c:v>886.84109547399726</c:v>
                </c:pt>
                <c:pt idx="21">
                  <c:v>887.51277811429509</c:v>
                </c:pt>
                <c:pt idx="22">
                  <c:v>886.68924867095666</c:v>
                </c:pt>
                <c:pt idx="23">
                  <c:v>886.35164646326518</c:v>
                </c:pt>
                <c:pt idx="24">
                  <c:v>885.58220628789775</c:v>
                </c:pt>
                <c:pt idx="25">
                  <c:v>886.72818104577925</c:v>
                </c:pt>
                <c:pt idx="26">
                  <c:v>887.24378528777299</c:v>
                </c:pt>
                <c:pt idx="27">
                  <c:v>888.8527001032711</c:v>
                </c:pt>
                <c:pt idx="28">
                  <c:v>889.79995533823012</c:v>
                </c:pt>
                <c:pt idx="29">
                  <c:v>890.39788633827743</c:v>
                </c:pt>
                <c:pt idx="30">
                  <c:v>890.30729592694991</c:v>
                </c:pt>
                <c:pt idx="31">
                  <c:v>890.19734797556703</c:v>
                </c:pt>
                <c:pt idx="32">
                  <c:v>889.60547615798521</c:v>
                </c:pt>
                <c:pt idx="33">
                  <c:v>889.14942962717475</c:v>
                </c:pt>
                <c:pt idx="34">
                  <c:v>889.29873022681386</c:v>
                </c:pt>
                <c:pt idx="35">
                  <c:v>888.43807239437149</c:v>
                </c:pt>
                <c:pt idx="36">
                  <c:v>887.18362576582194</c:v>
                </c:pt>
                <c:pt idx="37">
                  <c:v>886.33251039437141</c:v>
                </c:pt>
                <c:pt idx="38">
                  <c:v>885.34251039437152</c:v>
                </c:pt>
                <c:pt idx="39">
                  <c:v>884.10438639437155</c:v>
                </c:pt>
                <c:pt idx="40">
                  <c:v>883.9698756271747</c:v>
                </c:pt>
                <c:pt idx="41">
                  <c:v>882.93871862717481</c:v>
                </c:pt>
                <c:pt idx="42">
                  <c:v>881.94528890080346</c:v>
                </c:pt>
                <c:pt idx="43">
                  <c:v>880.81128890080345</c:v>
                </c:pt>
                <c:pt idx="44">
                  <c:v>879.98004783638009</c:v>
                </c:pt>
                <c:pt idx="45">
                  <c:v>878.84604783638008</c:v>
                </c:pt>
                <c:pt idx="46">
                  <c:v>878.0149957088754</c:v>
                </c:pt>
                <c:pt idx="47">
                  <c:v>877.52668470316303</c:v>
                </c:pt>
                <c:pt idx="48">
                  <c:v>876.90141677517317</c:v>
                </c:pt>
                <c:pt idx="49">
                  <c:v>876.31284006443195</c:v>
                </c:pt>
                <c:pt idx="50">
                  <c:v>875.50302122585163</c:v>
                </c:pt>
                <c:pt idx="51">
                  <c:v>875.20117215798518</c:v>
                </c:pt>
                <c:pt idx="52">
                  <c:v>874.12688715798504</c:v>
                </c:pt>
                <c:pt idx="53">
                  <c:v>873.59202010188392</c:v>
                </c:pt>
                <c:pt idx="54">
                  <c:v>876.0555431724232</c:v>
                </c:pt>
                <c:pt idx="55">
                  <c:v>879.53431714677424</c:v>
                </c:pt>
                <c:pt idx="56">
                  <c:v>882.4503171467743</c:v>
                </c:pt>
                <c:pt idx="57">
                  <c:v>908.09737647495808</c:v>
                </c:pt>
                <c:pt idx="58">
                  <c:v>922.42196711575468</c:v>
                </c:pt>
                <c:pt idx="59">
                  <c:v>931.09988722413561</c:v>
                </c:pt>
                <c:pt idx="60">
                  <c:v>933.71557003668545</c:v>
                </c:pt>
                <c:pt idx="61">
                  <c:v>936.77878978117349</c:v>
                </c:pt>
                <c:pt idx="62">
                  <c:v>939.28134035190863</c:v>
                </c:pt>
                <c:pt idx="63">
                  <c:v>940.3188302273428</c:v>
                </c:pt>
                <c:pt idx="64">
                  <c:v>941.28436432749538</c:v>
                </c:pt>
                <c:pt idx="65">
                  <c:v>942.262349474958</c:v>
                </c:pt>
                <c:pt idx="66">
                  <c:v>942.39075179712017</c:v>
                </c:pt>
                <c:pt idx="67">
                  <c:v>942.26258211429513</c:v>
                </c:pt>
                <c:pt idx="68">
                  <c:v>941.85922847399718</c:v>
                </c:pt>
                <c:pt idx="69">
                  <c:v>941.47796774769279</c:v>
                </c:pt>
                <c:pt idx="70">
                  <c:v>941.69586804833705</c:v>
                </c:pt>
                <c:pt idx="71">
                  <c:v>940.84092594658478</c:v>
                </c:pt>
                <c:pt idx="72">
                  <c:v>941.64814440870225</c:v>
                </c:pt>
                <c:pt idx="73">
                  <c:v>940.69145385847469</c:v>
                </c:pt>
                <c:pt idx="74">
                  <c:v>940.93592910246832</c:v>
                </c:pt>
                <c:pt idx="75">
                  <c:v>940.92622578107671</c:v>
                </c:pt>
                <c:pt idx="76">
                  <c:v>941.97751989703988</c:v>
                </c:pt>
                <c:pt idx="77">
                  <c:v>942.40913239324652</c:v>
                </c:pt>
                <c:pt idx="78">
                  <c:v>942.37594497556688</c:v>
                </c:pt>
                <c:pt idx="79">
                  <c:v>942.95849638694324</c:v>
                </c:pt>
                <c:pt idx="80">
                  <c:v>943.63903493202668</c:v>
                </c:pt>
                <c:pt idx="81">
                  <c:v>944.44286844256169</c:v>
                </c:pt>
                <c:pt idx="82">
                  <c:v>945.00423027207182</c:v>
                </c:pt>
                <c:pt idx="83">
                  <c:v>945.42725785847472</c:v>
                </c:pt>
                <c:pt idx="84">
                  <c:v>945.36097728777304</c:v>
                </c:pt>
                <c:pt idx="85">
                  <c:v>945.37083040309938</c:v>
                </c:pt>
                <c:pt idx="86">
                  <c:v>946.21418011155708</c:v>
                </c:pt>
                <c:pt idx="87">
                  <c:v>946.81733586146652</c:v>
                </c:pt>
                <c:pt idx="88">
                  <c:v>947.84694546326523</c:v>
                </c:pt>
                <c:pt idx="89">
                  <c:v>948.30245909226574</c:v>
                </c:pt>
                <c:pt idx="90">
                  <c:v>948.06100502873812</c:v>
                </c:pt>
                <c:pt idx="91">
                  <c:v>947.65017946326509</c:v>
                </c:pt>
                <c:pt idx="92">
                  <c:v>947.7223268614664</c:v>
                </c:pt>
                <c:pt idx="93">
                  <c:v>947.14559973032044</c:v>
                </c:pt>
                <c:pt idx="94">
                  <c:v>946.73079810327101</c:v>
                </c:pt>
                <c:pt idx="95">
                  <c:v>946.91935704915977</c:v>
                </c:pt>
                <c:pt idx="96">
                  <c:v>946.73426387612744</c:v>
                </c:pt>
                <c:pt idx="97">
                  <c:v>946.40972643098928</c:v>
                </c:pt>
                <c:pt idx="98">
                  <c:v>946.11640734936509</c:v>
                </c:pt>
                <c:pt idx="99">
                  <c:v>946.04158870316292</c:v>
                </c:pt>
                <c:pt idx="100">
                  <c:v>946.07255759031057</c:v>
                </c:pt>
                <c:pt idx="101">
                  <c:v>945.77365019584215</c:v>
                </c:pt>
                <c:pt idx="102">
                  <c:v>945.4730882768705</c:v>
                </c:pt>
                <c:pt idx="103">
                  <c:v>944.69150848146069</c:v>
                </c:pt>
                <c:pt idx="104">
                  <c:v>944.46902121495975</c:v>
                </c:pt>
                <c:pt idx="105">
                  <c:v>944.23387561639493</c:v>
                </c:pt>
                <c:pt idx="106">
                  <c:v>943.37733509613633</c:v>
                </c:pt>
                <c:pt idx="107">
                  <c:v>943.0964323157076</c:v>
                </c:pt>
                <c:pt idx="108">
                  <c:v>942.85212448146081</c:v>
                </c:pt>
                <c:pt idx="109">
                  <c:v>942.1601244814608</c:v>
                </c:pt>
                <c:pt idx="110">
                  <c:v>941.88468600490364</c:v>
                </c:pt>
                <c:pt idx="111">
                  <c:v>941.32950926424178</c:v>
                </c:pt>
                <c:pt idx="112">
                  <c:v>940.71259033604804</c:v>
                </c:pt>
                <c:pt idx="113">
                  <c:v>940.78563999866242</c:v>
                </c:pt>
                <c:pt idx="114">
                  <c:v>940.6323624775257</c:v>
                </c:pt>
                <c:pt idx="115">
                  <c:v>940.57571683069887</c:v>
                </c:pt>
                <c:pt idx="116">
                  <c:v>940.79139698666813</c:v>
                </c:pt>
                <c:pt idx="117">
                  <c:v>941.25251119977145</c:v>
                </c:pt>
                <c:pt idx="118">
                  <c:v>940.95768003568026</c:v>
                </c:pt>
                <c:pt idx="119">
                  <c:v>940.52440276582195</c:v>
                </c:pt>
                <c:pt idx="120">
                  <c:v>941.37852296774304</c:v>
                </c:pt>
                <c:pt idx="121">
                  <c:v>941.80365890080338</c:v>
                </c:pt>
                <c:pt idx="122">
                  <c:v>941.94574783638006</c:v>
                </c:pt>
                <c:pt idx="123">
                  <c:v>942.09179970316302</c:v>
                </c:pt>
                <c:pt idx="124">
                  <c:v>941.92194122585158</c:v>
                </c:pt>
                <c:pt idx="125">
                  <c:v>941.75105685714686</c:v>
                </c:pt>
                <c:pt idx="126">
                  <c:v>946.87974134936508</c:v>
                </c:pt>
                <c:pt idx="127">
                  <c:v>949.21906414677437</c:v>
                </c:pt>
                <c:pt idx="128">
                  <c:v>949.91750074653123</c:v>
                </c:pt>
                <c:pt idx="129">
                  <c:v>950.77393439324658</c:v>
                </c:pt>
                <c:pt idx="130">
                  <c:v>951.1185229515952</c:v>
                </c:pt>
                <c:pt idx="131">
                  <c:v>951.63589469932015</c:v>
                </c:pt>
                <c:pt idx="132">
                  <c:v>952.06266989704</c:v>
                </c:pt>
                <c:pt idx="133">
                  <c:v>952.36502764370584</c:v>
                </c:pt>
                <c:pt idx="134">
                  <c:v>952.66955578107672</c:v>
                </c:pt>
                <c:pt idx="135">
                  <c:v>952.5034686196002</c:v>
                </c:pt>
                <c:pt idx="136">
                  <c:v>952.59821656224369</c:v>
                </c:pt>
                <c:pt idx="137">
                  <c:v>952.82141644256194</c:v>
                </c:pt>
                <c:pt idx="138">
                  <c:v>952.76305544256184</c:v>
                </c:pt>
                <c:pt idx="139">
                  <c:v>952.5602061106116</c:v>
                </c:pt>
                <c:pt idx="140">
                  <c:v>952.70219327397376</c:v>
                </c:pt>
                <c:pt idx="141">
                  <c:v>955.61494585847481</c:v>
                </c:pt>
                <c:pt idx="142">
                  <c:v>958.70286104577929</c:v>
                </c:pt>
                <c:pt idx="143">
                  <c:v>961.03944802349201</c:v>
                </c:pt>
                <c:pt idx="144">
                  <c:v>964.27663746326516</c:v>
                </c:pt>
                <c:pt idx="145">
                  <c:v>967.1367736709567</c:v>
                </c:pt>
                <c:pt idx="146">
                  <c:v>969.12585874769275</c:v>
                </c:pt>
                <c:pt idx="147">
                  <c:v>976.86374118449828</c:v>
                </c:pt>
                <c:pt idx="148">
                  <c:v>984.71124645595262</c:v>
                </c:pt>
                <c:pt idx="149">
                  <c:v>988.96158494658482</c:v>
                </c:pt>
                <c:pt idx="150">
                  <c:v>991.33378434661313</c:v>
                </c:pt>
                <c:pt idx="151">
                  <c:v>992.63077227397366</c:v>
                </c:pt>
                <c:pt idx="152">
                  <c:v>993.76917456224351</c:v>
                </c:pt>
                <c:pt idx="153">
                  <c:v>996.94599873694608</c:v>
                </c:pt>
                <c:pt idx="154">
                  <c:v>998.70607343098936</c:v>
                </c:pt>
                <c:pt idx="155">
                  <c:v>1001.9507427465312</c:v>
                </c:pt>
                <c:pt idx="156">
                  <c:v>1004.4004738571471</c:v>
                </c:pt>
                <c:pt idx="157">
                  <c:v>1008.4214652773865</c:v>
                </c:pt>
                <c:pt idx="158">
                  <c:v>1012.6314840644319</c:v>
                </c:pt>
                <c:pt idx="159">
                  <c:v>1016.9569897936327</c:v>
                </c:pt>
                <c:pt idx="160">
                  <c:v>1021.811202967743</c:v>
                </c:pt>
                <c:pt idx="161">
                  <c:v>1024.951811069893</c:v>
                </c:pt>
                <c:pt idx="162">
                  <c:v>1027.9333966450286</c:v>
                </c:pt>
                <c:pt idx="163">
                  <c:v>1030.7259901995792</c:v>
                </c:pt>
                <c:pt idx="164">
                  <c:v>1033.7465162768706</c:v>
                </c:pt>
                <c:pt idx="165">
                  <c:v>1036.3917083185797</c:v>
                </c:pt>
                <c:pt idx="166">
                  <c:v>1038.6906373641368</c:v>
                </c:pt>
                <c:pt idx="167">
                  <c:v>1041.2799869938535</c:v>
                </c:pt>
                <c:pt idx="168">
                  <c:v>1044.6560203968684</c:v>
                </c:pt>
                <c:pt idx="169">
                  <c:v>1045.9970203968685</c:v>
                </c:pt>
                <c:pt idx="170">
                  <c:v>1050.4203942642416</c:v>
                </c:pt>
                <c:pt idx="171">
                  <c:v>1055.2102372103418</c:v>
                </c:pt>
                <c:pt idx="172">
                  <c:v>1057.5261029866681</c:v>
                </c:pt>
                <c:pt idx="173">
                  <c:v>1060.9528090698932</c:v>
                </c:pt>
                <c:pt idx="174">
                  <c:v>1063.5052479677429</c:v>
                </c:pt>
                <c:pt idx="175">
                  <c:v>1065.4944337936329</c:v>
                </c:pt>
                <c:pt idx="176">
                  <c:v>1066.9919960804864</c:v>
                </c:pt>
                <c:pt idx="177">
                  <c:v>1068.5573615373903</c:v>
                </c:pt>
                <c:pt idx="178">
                  <c:v>1070.0452331724232</c:v>
                </c:pt>
                <c:pt idx="179">
                  <c:v>1071.8186734071483</c:v>
                </c:pt>
                <c:pt idx="180">
                  <c:v>1073.8247979515952</c:v>
                </c:pt>
                <c:pt idx="181">
                  <c:v>1075.4658993869434</c:v>
                </c:pt>
                <c:pt idx="182">
                  <c:v>1080.5893537810766</c:v>
                </c:pt>
                <c:pt idx="183">
                  <c:v>1090.9524012720717</c:v>
                </c:pt>
                <c:pt idx="184">
                  <c:v>1100.7611320315325</c:v>
                </c:pt>
                <c:pt idx="185">
                  <c:v>1107.595623946585</c:v>
                </c:pt>
                <c:pt idx="186">
                  <c:v>1112.6858808614663</c:v>
                </c:pt>
                <c:pt idx="187">
                  <c:v>1116.6218494632651</c:v>
                </c:pt>
                <c:pt idx="188">
                  <c:v>1118.6656688614664</c:v>
                </c:pt>
                <c:pt idx="189">
                  <c:v>1121.6601513021928</c:v>
                </c:pt>
                <c:pt idx="190">
                  <c:v>1124.3707107060029</c:v>
                </c:pt>
                <c:pt idx="191">
                  <c:v>1126.8072996371695</c:v>
                </c:pt>
                <c:pt idx="192">
                  <c:v>1129.0413202720717</c:v>
                </c:pt>
                <c:pt idx="193">
                  <c:v>1131.1420404425617</c:v>
                </c:pt>
                <c:pt idx="194">
                  <c:v>1132.6722479269499</c:v>
                </c:pt>
                <c:pt idx="195">
                  <c:v>1134.5360403932466</c:v>
                </c:pt>
                <c:pt idx="196">
                  <c:v>1135.0453272773864</c:v>
                </c:pt>
                <c:pt idx="197">
                  <c:v>1136.5316278363798</c:v>
                </c:pt>
                <c:pt idx="198">
                  <c:v>1139.0100372268139</c:v>
                </c:pt>
                <c:pt idx="199">
                  <c:v>1143.1886448706091</c:v>
                </c:pt>
                <c:pt idx="200">
                  <c:v>1146.9815587502471</c:v>
                </c:pt>
                <c:pt idx="201">
                  <c:v>1149.6165024775257</c:v>
                </c:pt>
                <c:pt idx="202">
                  <c:v>1152.4195723360481</c:v>
                </c:pt>
                <c:pt idx="203">
                  <c:v>1154.6513577735527</c:v>
                </c:pt>
                <c:pt idx="204">
                  <c:v>1156.9518404775258</c:v>
                </c:pt>
                <c:pt idx="205">
                  <c:v>1159.0843021284379</c:v>
                </c:pt>
                <c:pt idx="206">
                  <c:v>1160.425292986668</c:v>
                </c:pt>
                <c:pt idx="207">
                  <c:v>1162.0486691997714</c:v>
                </c:pt>
                <c:pt idx="208">
                  <c:v>1163.758335765822</c:v>
                </c:pt>
                <c:pt idx="209">
                  <c:v>1165.5634445347914</c:v>
                </c:pt>
                <c:pt idx="210">
                  <c:v>1167.2210377408967</c:v>
                </c:pt>
                <c:pt idx="211">
                  <c:v>1168.6722387936327</c:v>
                </c:pt>
                <c:pt idx="212">
                  <c:v>1170.831903775173</c:v>
                </c:pt>
                <c:pt idx="213">
                  <c:v>1171.4366765373904</c:v>
                </c:pt>
                <c:pt idx="214">
                  <c:v>1173.488305101884</c:v>
                </c:pt>
                <c:pt idx="215">
                  <c:v>1174.6061721467743</c:v>
                </c:pt>
                <c:pt idx="216">
                  <c:v>1176.7993789755669</c:v>
                </c:pt>
                <c:pt idx="217">
                  <c:v>1178.6468913869435</c:v>
                </c:pt>
                <c:pt idx="218">
                  <c:v>1180.4395828761271</c:v>
                </c:pt>
                <c:pt idx="219">
                  <c:v>1181.5276286196004</c:v>
                </c:pt>
                <c:pt idx="220">
                  <c:v>1182.5695065622438</c:v>
                </c:pt>
                <c:pt idx="221">
                  <c:v>1184.0960712268313</c:v>
                </c:pt>
                <c:pt idx="222">
                  <c:v>1184.9139732739734</c:v>
                </c:pt>
                <c:pt idx="223">
                  <c:v>1185.2106192720717</c:v>
                </c:pt>
                <c:pt idx="224">
                  <c:v>1186.113529103271</c:v>
                </c:pt>
                <c:pt idx="225">
                  <c:v>1186.2677277099654</c:v>
                </c:pt>
                <c:pt idx="226">
                  <c:v>1186.0247616371694</c:v>
                </c:pt>
                <c:pt idx="227">
                  <c:v>1186.6793727620218</c:v>
                </c:pt>
                <c:pt idx="228">
                  <c:v>1186.5338664030994</c:v>
                </c:pt>
                <c:pt idx="229">
                  <c:v>1185.7085207303205</c:v>
                </c:pt>
                <c:pt idx="230">
                  <c:v>1185.5011659465849</c:v>
                </c:pt>
                <c:pt idx="231">
                  <c:v>1186.709050287898</c:v>
                </c:pt>
                <c:pt idx="232">
                  <c:v>1187.4940370234922</c:v>
                </c:pt>
                <c:pt idx="233">
                  <c:v>1187.8507763871553</c:v>
                </c:pt>
                <c:pt idx="234">
                  <c:v>1187.8241818614663</c:v>
                </c:pt>
                <c:pt idx="235">
                  <c:v>1187.5618249213403</c:v>
                </c:pt>
                <c:pt idx="236">
                  <c:v>1186.7868000483368</c:v>
                </c:pt>
                <c:pt idx="237">
                  <c:v>1186.3731357306783</c:v>
                </c:pt>
                <c:pt idx="238">
                  <c:v>1186.4093334632651</c:v>
                </c:pt>
                <c:pt idx="239">
                  <c:v>1187.4049783804292</c:v>
                </c:pt>
                <c:pt idx="240">
                  <c:v>1187.521757197793</c:v>
                </c:pt>
                <c:pt idx="241">
                  <c:v>1187.6440830287381</c:v>
                </c:pt>
                <c:pt idx="242">
                  <c:v>1187.9059477686512</c:v>
                </c:pt>
                <c:pt idx="243">
                  <c:v>1187.9083981049703</c:v>
                </c:pt>
                <c:pt idx="244">
                  <c:v>1187.5725767378119</c:v>
                </c:pt>
                <c:pt idx="245">
                  <c:v>1187.2671043032674</c:v>
                </c:pt>
                <c:pt idx="246">
                  <c:v>1187.4030357732981</c:v>
                </c:pt>
                <c:pt idx="247">
                  <c:v>1188.2577909963129</c:v>
                </c:pt>
                <c:pt idx="248">
                  <c:v>1188.7222104303496</c:v>
                </c:pt>
                <c:pt idx="249">
                  <c:v>1189.9860462173974</c:v>
                </c:pt>
                <c:pt idx="250">
                  <c:v>1190.2244259554436</c:v>
                </c:pt>
                <c:pt idx="251">
                  <c:v>1189.5925243013849</c:v>
                </c:pt>
                <c:pt idx="252">
                  <c:v>1189.3771371321775</c:v>
                </c:pt>
                <c:pt idx="253">
                  <c:v>1188.8516742560544</c:v>
                </c:pt>
                <c:pt idx="254">
                  <c:v>1188.2292653519087</c:v>
                </c:pt>
                <c:pt idx="255">
                  <c:v>1187.7390782476521</c:v>
                </c:pt>
                <c:pt idx="256">
                  <c:v>1186.9573556956409</c:v>
                </c:pt>
                <c:pt idx="257">
                  <c:v>1186.5998217811737</c:v>
                </c:pt>
                <c:pt idx="258">
                  <c:v>1187.3308508176112</c:v>
                </c:pt>
                <c:pt idx="259">
                  <c:v>1186.8131201157548</c:v>
                </c:pt>
                <c:pt idx="260">
                  <c:v>1185.7723230366855</c:v>
                </c:pt>
                <c:pt idx="261">
                  <c:v>1185.1365922677924</c:v>
                </c:pt>
                <c:pt idx="262">
                  <c:v>1184.270620049133</c:v>
                </c:pt>
                <c:pt idx="263">
                  <c:v>1183.5272322241356</c:v>
                </c:pt>
                <c:pt idx="264">
                  <c:v>1182.8008890993053</c:v>
                </c:pt>
                <c:pt idx="265">
                  <c:v>1180.6841774877264</c:v>
                </c:pt>
                <c:pt idx="266">
                  <c:v>1179.4163056308491</c:v>
                </c:pt>
                <c:pt idx="267">
                  <c:v>1178.0284177704061</c:v>
                </c:pt>
                <c:pt idx="268">
                  <c:v>1176.5502621484097</c:v>
                </c:pt>
                <c:pt idx="269">
                  <c:v>1174.8585821484094</c:v>
                </c:pt>
                <c:pt idx="270">
                  <c:v>1173.4677820071533</c:v>
                </c:pt>
                <c:pt idx="271">
                  <c:v>1171.5697820071534</c:v>
                </c:pt>
                <c:pt idx="272">
                  <c:v>1170.6604335892096</c:v>
                </c:pt>
                <c:pt idx="273">
                  <c:v>1169.2206001374334</c:v>
                </c:pt>
                <c:pt idx="274">
                  <c:v>1167.5502908949616</c:v>
                </c:pt>
                <c:pt idx="275">
                  <c:v>1165.8994761052095</c:v>
                </c:pt>
                <c:pt idx="276">
                  <c:v>1163.7894468949614</c:v>
                </c:pt>
                <c:pt idx="277">
                  <c:v>1161.8492511374334</c:v>
                </c:pt>
                <c:pt idx="278">
                  <c:v>1159.4893645892096</c:v>
                </c:pt>
                <c:pt idx="279">
                  <c:v>1157.8868031374334</c:v>
                </c:pt>
                <c:pt idx="280">
                  <c:v>1155.8470218949615</c:v>
                </c:pt>
                <c:pt idx="281">
                  <c:v>1154.3657821052095</c:v>
                </c:pt>
                <c:pt idx="282">
                  <c:v>1152.3446130118768</c:v>
                </c:pt>
                <c:pt idx="283">
                  <c:v>1150.3066308589471</c:v>
                </c:pt>
                <c:pt idx="284">
                  <c:v>1148.4249208589472</c:v>
                </c:pt>
                <c:pt idx="285">
                  <c:v>1146.4006308589471</c:v>
                </c:pt>
                <c:pt idx="286">
                  <c:v>1144.0428558589472</c:v>
                </c:pt>
                <c:pt idx="287">
                  <c:v>1142.0749868589471</c:v>
                </c:pt>
                <c:pt idx="288">
                  <c:v>1139.4199188589473</c:v>
                </c:pt>
                <c:pt idx="289">
                  <c:v>1137.2821878589471</c:v>
                </c:pt>
                <c:pt idx="290">
                  <c:v>1135.2148118589471</c:v>
                </c:pt>
                <c:pt idx="291">
                  <c:v>1132.7285298589472</c:v>
                </c:pt>
                <c:pt idx="292">
                  <c:v>1130.4293938589474</c:v>
                </c:pt>
                <c:pt idx="293">
                  <c:v>1128.317511858947</c:v>
                </c:pt>
                <c:pt idx="294">
                  <c:v>1125.2509498589473</c:v>
                </c:pt>
                <c:pt idx="295">
                  <c:v>1122.8763460118769</c:v>
                </c:pt>
                <c:pt idx="296">
                  <c:v>1120.099419011877</c:v>
                </c:pt>
                <c:pt idx="297">
                  <c:v>1117.9532730118769</c:v>
                </c:pt>
                <c:pt idx="298">
                  <c:v>1115.420541923123</c:v>
                </c:pt>
                <c:pt idx="299">
                  <c:v>1113.0297100118769</c:v>
                </c:pt>
                <c:pt idx="300">
                  <c:v>1110.918724011877</c:v>
                </c:pt>
                <c:pt idx="301">
                  <c:v>1108.0842691052096</c:v>
                </c:pt>
                <c:pt idx="302">
                  <c:v>1106.1604641052095</c:v>
                </c:pt>
                <c:pt idx="303">
                  <c:v>1103.8536521052094</c:v>
                </c:pt>
                <c:pt idx="304">
                  <c:v>1101.4625781052093</c:v>
                </c:pt>
                <c:pt idx="305">
                  <c:v>1099.1874831052094</c:v>
                </c:pt>
                <c:pt idx="306">
                  <c:v>1096.3079761374333</c:v>
                </c:pt>
                <c:pt idx="307">
                  <c:v>1094.6276661374334</c:v>
                </c:pt>
                <c:pt idx="308">
                  <c:v>1092.3360861374333</c:v>
                </c:pt>
                <c:pt idx="309">
                  <c:v>1090.7182461052093</c:v>
                </c:pt>
                <c:pt idx="310">
                  <c:v>1088.5142241052097</c:v>
                </c:pt>
                <c:pt idx="311">
                  <c:v>1085.9833691052095</c:v>
                </c:pt>
                <c:pt idx="312">
                  <c:v>1083.8074201052095</c:v>
                </c:pt>
                <c:pt idx="313">
                  <c:v>1081.7811161052095</c:v>
                </c:pt>
                <c:pt idx="314">
                  <c:v>1079.3893401052096</c:v>
                </c:pt>
                <c:pt idx="315">
                  <c:v>1076.6595261052096</c:v>
                </c:pt>
                <c:pt idx="316">
                  <c:v>1074.4649851052095</c:v>
                </c:pt>
                <c:pt idx="317">
                  <c:v>1072.4235768949616</c:v>
                </c:pt>
                <c:pt idx="318">
                  <c:v>1069.8105948244097</c:v>
                </c:pt>
                <c:pt idx="319">
                  <c:v>1067.7823151788291</c:v>
                </c:pt>
                <c:pt idx="320">
                  <c:v>1065.4757711374334</c:v>
                </c:pt>
                <c:pt idx="321">
                  <c:v>1063.2333911374335</c:v>
                </c:pt>
                <c:pt idx="322">
                  <c:v>1061.0096311374334</c:v>
                </c:pt>
                <c:pt idx="323">
                  <c:v>1058.8382111374333</c:v>
                </c:pt>
                <c:pt idx="324">
                  <c:v>1056.8139111374335</c:v>
                </c:pt>
                <c:pt idx="325">
                  <c:v>1054.3206645892096</c:v>
                </c:pt>
                <c:pt idx="326">
                  <c:v>1051.8048245892096</c:v>
                </c:pt>
                <c:pt idx="327">
                  <c:v>1049.4257365892097</c:v>
                </c:pt>
                <c:pt idx="328">
                  <c:v>1046.8477845892096</c:v>
                </c:pt>
                <c:pt idx="329">
                  <c:v>1044.2316496140536</c:v>
                </c:pt>
                <c:pt idx="330">
                  <c:v>1041.7862190071532</c:v>
                </c:pt>
                <c:pt idx="331">
                  <c:v>1039.6436830071534</c:v>
                </c:pt>
                <c:pt idx="332">
                  <c:v>1037.7001470071534</c:v>
                </c:pt>
                <c:pt idx="333">
                  <c:v>1035.3975701484096</c:v>
                </c:pt>
                <c:pt idx="334">
                  <c:v>1033.5889861484095</c:v>
                </c:pt>
                <c:pt idx="335">
                  <c:v>1032.1044021484095</c:v>
                </c:pt>
                <c:pt idx="336">
                  <c:v>1030.1151101484097</c:v>
                </c:pt>
                <c:pt idx="337">
                  <c:v>1028.2451101484096</c:v>
                </c:pt>
                <c:pt idx="338">
                  <c:v>1026.9158181484097</c:v>
                </c:pt>
                <c:pt idx="339">
                  <c:v>1025.1064937704061</c:v>
                </c:pt>
                <c:pt idx="340">
                  <c:v>1023.4044937704061</c:v>
                </c:pt>
                <c:pt idx="341">
                  <c:v>1021.8302177704063</c:v>
                </c:pt>
                <c:pt idx="342">
                  <c:v>1020.0586177704062</c:v>
                </c:pt>
                <c:pt idx="343">
                  <c:v>1018.2342177704063</c:v>
                </c:pt>
                <c:pt idx="344">
                  <c:v>1016.5850856308491</c:v>
                </c:pt>
                <c:pt idx="345">
                  <c:v>1014.935885630849</c:v>
                </c:pt>
                <c:pt idx="346">
                  <c:v>1013.4466856308489</c:v>
                </c:pt>
                <c:pt idx="347">
                  <c:v>1011.797485630849</c:v>
                </c:pt>
                <c:pt idx="348">
                  <c:v>1009.8134354877262</c:v>
                </c:pt>
                <c:pt idx="349">
                  <c:v>1007.6695770993053</c:v>
                </c:pt>
                <c:pt idx="350">
                  <c:v>1005.9038002241356</c:v>
                </c:pt>
                <c:pt idx="351">
                  <c:v>1004.0498002241357</c:v>
                </c:pt>
                <c:pt idx="352">
                  <c:v>1002.2685802241357</c:v>
                </c:pt>
                <c:pt idx="353">
                  <c:v>1000.4145802241356</c:v>
                </c:pt>
                <c:pt idx="354">
                  <c:v>998.67114022413557</c:v>
                </c:pt>
                <c:pt idx="355">
                  <c:v>997.44061209930521</c:v>
                </c:pt>
                <c:pt idx="356">
                  <c:v>995.96775509930546</c:v>
                </c:pt>
                <c:pt idx="357">
                  <c:v>994.25339422413572</c:v>
                </c:pt>
                <c:pt idx="358">
                  <c:v>992.90239022413562</c:v>
                </c:pt>
                <c:pt idx="359">
                  <c:v>991.08499804374492</c:v>
                </c:pt>
                <c:pt idx="360">
                  <c:v>988.82001043186938</c:v>
                </c:pt>
                <c:pt idx="361">
                  <c:v>987.19268522413563</c:v>
                </c:pt>
                <c:pt idx="362">
                  <c:v>985.85561462104226</c:v>
                </c:pt>
                <c:pt idx="363">
                  <c:v>983.97079104913291</c:v>
                </c:pt>
                <c:pt idx="364">
                  <c:v>981.97189704913296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90-AF46-89AD-B80A3520BFFF}"/>
            </c:ext>
          </c:extLst>
        </c:ser>
        <c:ser>
          <c:idx val="8"/>
          <c:order val="3"/>
          <c:tx>
            <c:strRef>
              <c:f>'[1]diagr data2'!$N$3</c:f>
              <c:strCache>
                <c:ptCount val="1"/>
                <c:pt idx="0">
                  <c:v>2011-12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data2'!$N$4:$N$368</c:f>
              <c:numCache>
                <c:formatCode>General</c:formatCode>
                <c:ptCount val="365"/>
                <c:pt idx="0">
                  <c:v>980.18618126779256</c:v>
                </c:pt>
                <c:pt idx="1">
                  <c:v>978.61806726779253</c:v>
                </c:pt>
                <c:pt idx="2">
                  <c:v>976.9339982677925</c:v>
                </c:pt>
                <c:pt idx="3">
                  <c:v>975.40513426779262</c:v>
                </c:pt>
                <c:pt idx="4">
                  <c:v>973.70199226779255</c:v>
                </c:pt>
                <c:pt idx="5">
                  <c:v>972.19087626779253</c:v>
                </c:pt>
                <c:pt idx="6">
                  <c:v>970.19373526779259</c:v>
                </c:pt>
                <c:pt idx="7">
                  <c:v>969.11847031321258</c:v>
                </c:pt>
                <c:pt idx="8">
                  <c:v>968.99274322734288</c:v>
                </c:pt>
                <c:pt idx="9">
                  <c:v>969.83704147495791</c:v>
                </c:pt>
                <c:pt idx="10">
                  <c:v>971.59878421124165</c:v>
                </c:pt>
                <c:pt idx="11">
                  <c:v>970.86831430326765</c:v>
                </c:pt>
                <c:pt idx="12">
                  <c:v>970.8317710287381</c:v>
                </c:pt>
                <c:pt idx="13">
                  <c:v>970.34314778931468</c:v>
                </c:pt>
                <c:pt idx="14">
                  <c:v>970.09600528789792</c:v>
                </c:pt>
                <c:pt idx="15">
                  <c:v>974.43132802349203</c:v>
                </c:pt>
                <c:pt idx="16">
                  <c:v>977.06057038715517</c:v>
                </c:pt>
                <c:pt idx="17">
                  <c:v>976.96685094658483</c:v>
                </c:pt>
                <c:pt idx="18">
                  <c:v>976.59336470996539</c:v>
                </c:pt>
                <c:pt idx="19">
                  <c:v>976.37829522683148</c:v>
                </c:pt>
                <c:pt idx="20">
                  <c:v>975.88463719567119</c:v>
                </c:pt>
                <c:pt idx="21">
                  <c:v>975.29681654696572</c:v>
                </c:pt>
                <c:pt idx="22">
                  <c:v>974.67977217529778</c:v>
                </c:pt>
                <c:pt idx="23">
                  <c:v>973.80427646983389</c:v>
                </c:pt>
                <c:pt idx="24">
                  <c:v>973.3623820356803</c:v>
                </c:pt>
                <c:pt idx="25">
                  <c:v>972.95703862403013</c:v>
                </c:pt>
                <c:pt idx="26">
                  <c:v>971.96819515878167</c:v>
                </c:pt>
                <c:pt idx="27">
                  <c:v>970.70154587060904</c:v>
                </c:pt>
                <c:pt idx="28">
                  <c:v>969.71978908217807</c:v>
                </c:pt>
                <c:pt idx="29">
                  <c:v>968.68762130292919</c:v>
                </c:pt>
                <c:pt idx="30">
                  <c:v>967.86615534666203</c:v>
                </c:pt>
                <c:pt idx="31">
                  <c:v>967.32771903568039</c:v>
                </c:pt>
                <c:pt idx="32">
                  <c:v>966.34032200257616</c:v>
                </c:pt>
                <c:pt idx="33">
                  <c:v>965.27446806989315</c:v>
                </c:pt>
                <c:pt idx="34">
                  <c:v>964.41723014747834</c:v>
                </c:pt>
                <c:pt idx="35">
                  <c:v>963.80509665369721</c:v>
                </c:pt>
                <c:pt idx="36">
                  <c:v>963.23447076582192</c:v>
                </c:pt>
                <c:pt idx="37">
                  <c:v>961.66356269014489</c:v>
                </c:pt>
                <c:pt idx="38">
                  <c:v>960.47999869014484</c:v>
                </c:pt>
                <c:pt idx="39">
                  <c:v>959.6392866901449</c:v>
                </c:pt>
                <c:pt idx="40">
                  <c:v>958.49536039437157</c:v>
                </c:pt>
                <c:pt idx="41">
                  <c:v>957.60706438103591</c:v>
                </c:pt>
                <c:pt idx="42">
                  <c:v>956.50417485586115</c:v>
                </c:pt>
                <c:pt idx="43">
                  <c:v>955.74927876767765</c:v>
                </c:pt>
                <c:pt idx="44">
                  <c:v>955.07383676767756</c:v>
                </c:pt>
                <c:pt idx="45">
                  <c:v>953.39918313199371</c:v>
                </c:pt>
                <c:pt idx="46">
                  <c:v>952.62582295098059</c:v>
                </c:pt>
                <c:pt idx="47">
                  <c:v>951.70432895098054</c:v>
                </c:pt>
                <c:pt idx="48">
                  <c:v>950.92616196166796</c:v>
                </c:pt>
                <c:pt idx="49">
                  <c:v>949.65931715771671</c:v>
                </c:pt>
                <c:pt idx="50">
                  <c:v>948.61358694210219</c:v>
                </c:pt>
                <c:pt idx="51">
                  <c:v>947.16833194210221</c:v>
                </c:pt>
                <c:pt idx="52">
                  <c:v>946.5796749421022</c:v>
                </c:pt>
                <c:pt idx="53">
                  <c:v>945.70812159738102</c:v>
                </c:pt>
                <c:pt idx="54">
                  <c:v>944.9200855347915</c:v>
                </c:pt>
                <c:pt idx="55">
                  <c:v>944.03516459738114</c:v>
                </c:pt>
                <c:pt idx="56">
                  <c:v>942.3752791409737</c:v>
                </c:pt>
                <c:pt idx="57">
                  <c:v>941.90461514097365</c:v>
                </c:pt>
                <c:pt idx="58">
                  <c:v>941.260405626335</c:v>
                </c:pt>
                <c:pt idx="59">
                  <c:v>940.14518962633497</c:v>
                </c:pt>
                <c:pt idx="60">
                  <c:v>939.02501414097355</c:v>
                </c:pt>
                <c:pt idx="61">
                  <c:v>937.98270162633503</c:v>
                </c:pt>
                <c:pt idx="62">
                  <c:v>936.93586614097364</c:v>
                </c:pt>
                <c:pt idx="63">
                  <c:v>935.83503203508292</c:v>
                </c:pt>
                <c:pt idx="64">
                  <c:v>935.09869596283067</c:v>
                </c:pt>
                <c:pt idx="65">
                  <c:v>934.21309027598181</c:v>
                </c:pt>
                <c:pt idx="66">
                  <c:v>934.41423892258604</c:v>
                </c:pt>
                <c:pt idx="67">
                  <c:v>935.29223274089679</c:v>
                </c:pt>
                <c:pt idx="68">
                  <c:v>935.37435548712074</c:v>
                </c:pt>
                <c:pt idx="69">
                  <c:v>934.74654379363278</c:v>
                </c:pt>
                <c:pt idx="70">
                  <c:v>933.89669551392251</c:v>
                </c:pt>
                <c:pt idx="71">
                  <c:v>933.14795096653154</c:v>
                </c:pt>
                <c:pt idx="72">
                  <c:v>932.39757208048627</c:v>
                </c:pt>
                <c:pt idx="73">
                  <c:v>932.23329899754549</c:v>
                </c:pt>
                <c:pt idx="74">
                  <c:v>931.81377039687379</c:v>
                </c:pt>
                <c:pt idx="75">
                  <c:v>930.81640127738649</c:v>
                </c:pt>
                <c:pt idx="76">
                  <c:v>930.99219569898992</c:v>
                </c:pt>
                <c:pt idx="77">
                  <c:v>931.61764217529799</c:v>
                </c:pt>
                <c:pt idx="78">
                  <c:v>933.91555360345683</c:v>
                </c:pt>
                <c:pt idx="79">
                  <c:v>935.3076185896997</c:v>
                </c:pt>
                <c:pt idx="80">
                  <c:v>938.36351473832929</c:v>
                </c:pt>
                <c:pt idx="81">
                  <c:v>941.4876711530278</c:v>
                </c:pt>
                <c:pt idx="82">
                  <c:v>945.00319876158187</c:v>
                </c:pt>
                <c:pt idx="83">
                  <c:v>950.03936704678483</c:v>
                </c:pt>
                <c:pt idx="84">
                  <c:v>952.13282251242765</c:v>
                </c:pt>
                <c:pt idx="85">
                  <c:v>953.55929932190406</c:v>
                </c:pt>
                <c:pt idx="86">
                  <c:v>953.42926788032446</c:v>
                </c:pt>
                <c:pt idx="87">
                  <c:v>953.53184610246831</c:v>
                </c:pt>
                <c:pt idx="88">
                  <c:v>953.76881158969979</c:v>
                </c:pt>
                <c:pt idx="89">
                  <c:v>954.09333377159601</c:v>
                </c:pt>
                <c:pt idx="90">
                  <c:v>953.96996391369566</c:v>
                </c:pt>
                <c:pt idx="91">
                  <c:v>954.80625206443187</c:v>
                </c:pt>
                <c:pt idx="92">
                  <c:v>954.37815296774295</c:v>
                </c:pt>
                <c:pt idx="93">
                  <c:v>954.92645959071547</c:v>
                </c:pt>
                <c:pt idx="94">
                  <c:v>954.4033745794784</c:v>
                </c:pt>
                <c:pt idx="95">
                  <c:v>954.02039777355276</c:v>
                </c:pt>
                <c:pt idx="96">
                  <c:v>953.85268902413748</c:v>
                </c:pt>
                <c:pt idx="97">
                  <c:v>955.28491483058087</c:v>
                </c:pt>
                <c:pt idx="98">
                  <c:v>970.24154364375863</c:v>
                </c:pt>
                <c:pt idx="99">
                  <c:v>975.82953730760926</c:v>
                </c:pt>
                <c:pt idx="100">
                  <c:v>979.19739027738638</c:v>
                </c:pt>
                <c:pt idx="101">
                  <c:v>980.58159583373413</c:v>
                </c:pt>
                <c:pt idx="102">
                  <c:v>981.50588974598554</c:v>
                </c:pt>
                <c:pt idx="103">
                  <c:v>982.44347441877687</c:v>
                </c:pt>
                <c:pt idx="104">
                  <c:v>983.06981515032396</c:v>
                </c:pt>
                <c:pt idx="105">
                  <c:v>983.31846163461944</c:v>
                </c:pt>
                <c:pt idx="106">
                  <c:v>983.53346391293223</c:v>
                </c:pt>
                <c:pt idx="107">
                  <c:v>983.32159957203805</c:v>
                </c:pt>
                <c:pt idx="108">
                  <c:v>983.73207401001662</c:v>
                </c:pt>
                <c:pt idx="109">
                  <c:v>983.58558199545735</c:v>
                </c:pt>
                <c:pt idx="110">
                  <c:v>983.50048357735682</c:v>
                </c:pt>
                <c:pt idx="111">
                  <c:v>982.9440222980171</c:v>
                </c:pt>
                <c:pt idx="112">
                  <c:v>983.25414359591207</c:v>
                </c:pt>
                <c:pt idx="113">
                  <c:v>983.40279648295245</c:v>
                </c:pt>
                <c:pt idx="114">
                  <c:v>983.30381534455478</c:v>
                </c:pt>
                <c:pt idx="115">
                  <c:v>983.79707887898996</c:v>
                </c:pt>
                <c:pt idx="116">
                  <c:v>986.02080108925998</c:v>
                </c:pt>
                <c:pt idx="117">
                  <c:v>987.01394162021597</c:v>
                </c:pt>
                <c:pt idx="118">
                  <c:v>987.46139166574994</c:v>
                </c:pt>
                <c:pt idx="119">
                  <c:v>987.68157220512546</c:v>
                </c:pt>
                <c:pt idx="120">
                  <c:v>987.69984138849634</c:v>
                </c:pt>
                <c:pt idx="121">
                  <c:v>987.66251753739039</c:v>
                </c:pt>
                <c:pt idx="122">
                  <c:v>987.71843585714703</c:v>
                </c:pt>
                <c:pt idx="123">
                  <c:v>987.63749786347842</c:v>
                </c:pt>
                <c:pt idx="124">
                  <c:v>987.63217591112959</c:v>
                </c:pt>
                <c:pt idx="125">
                  <c:v>987.84609384393377</c:v>
                </c:pt>
                <c:pt idx="126">
                  <c:v>987.80087818002835</c:v>
                </c:pt>
                <c:pt idx="127">
                  <c:v>990.1097827088754</c:v>
                </c:pt>
                <c:pt idx="128">
                  <c:v>993.77457138849627</c:v>
                </c:pt>
                <c:pt idx="129">
                  <c:v>1006.1049552282511</c:v>
                </c:pt>
                <c:pt idx="130">
                  <c:v>1016.9667304033347</c:v>
                </c:pt>
                <c:pt idx="131">
                  <c:v>1024.5826800425446</c:v>
                </c:pt>
                <c:pt idx="132">
                  <c:v>1028.2055232177186</c:v>
                </c:pt>
                <c:pt idx="133">
                  <c:v>1031.6942965730934</c:v>
                </c:pt>
                <c:pt idx="134">
                  <c:v>1034.8726508338882</c:v>
                </c:pt>
                <c:pt idx="135">
                  <c:v>1037.6384732773865</c:v>
                </c:pt>
                <c:pt idx="136">
                  <c:v>1042.6018226358451</c:v>
                </c:pt>
                <c:pt idx="137">
                  <c:v>1047.1918309226282</c:v>
                </c:pt>
                <c:pt idx="138">
                  <c:v>1050.5127983968737</c:v>
                </c:pt>
                <c:pt idx="139">
                  <c:v>1054.0896805810539</c:v>
                </c:pt>
                <c:pt idx="140">
                  <c:v>1056.7928011637173</c:v>
                </c:pt>
                <c:pt idx="141">
                  <c:v>1059.281834346662</c:v>
                </c:pt>
                <c:pt idx="142">
                  <c:v>1060.0980590986489</c:v>
                </c:pt>
                <c:pt idx="143">
                  <c:v>1061.3376137940661</c:v>
                </c:pt>
                <c:pt idx="144">
                  <c:v>1062.5641814345356</c:v>
                </c:pt>
                <c:pt idx="145">
                  <c:v>1064.2157250936591</c:v>
                </c:pt>
                <c:pt idx="146">
                  <c:v>1066.3500209468798</c:v>
                </c:pt>
                <c:pt idx="147">
                  <c:v>1068.3330407408741</c:v>
                </c:pt>
                <c:pt idx="148">
                  <c:v>1070.3335846867922</c:v>
                </c:pt>
                <c:pt idx="149">
                  <c:v>1073.0674269054794</c:v>
                </c:pt>
                <c:pt idx="150">
                  <c:v>1077.786012635318</c:v>
                </c:pt>
                <c:pt idx="151">
                  <c:v>1082.1098334692281</c:v>
                </c:pt>
                <c:pt idx="152">
                  <c:v>1086.191121577536</c:v>
                </c:pt>
                <c:pt idx="153">
                  <c:v>1088.1862385821005</c:v>
                </c:pt>
                <c:pt idx="154">
                  <c:v>1090.0327041383455</c:v>
                </c:pt>
                <c:pt idx="155">
                  <c:v>1092.2495894844294</c:v>
                </c:pt>
                <c:pt idx="156">
                  <c:v>1094.3885688864746</c:v>
                </c:pt>
                <c:pt idx="157">
                  <c:v>1097.1501135373903</c:v>
                </c:pt>
                <c:pt idx="158">
                  <c:v>1099.2963617303526</c:v>
                </c:pt>
                <c:pt idx="159">
                  <c:v>1101.884140394169</c:v>
                </c:pt>
                <c:pt idx="160">
                  <c:v>1104.6918161624023</c:v>
                </c:pt>
                <c:pt idx="161">
                  <c:v>1108.2100043333153</c:v>
                </c:pt>
                <c:pt idx="162">
                  <c:v>1111.2297907061354</c:v>
                </c:pt>
                <c:pt idx="163">
                  <c:v>1114.9529877802183</c:v>
                </c:pt>
                <c:pt idx="164">
                  <c:v>1118.8759911655404</c:v>
                </c:pt>
                <c:pt idx="165">
                  <c:v>1122.0610496306929</c:v>
                </c:pt>
                <c:pt idx="166">
                  <c:v>1125.4510824347253</c:v>
                </c:pt>
                <c:pt idx="167">
                  <c:v>1127.9069419004852</c:v>
                </c:pt>
                <c:pt idx="168">
                  <c:v>1129.9971553029384</c:v>
                </c:pt>
                <c:pt idx="169">
                  <c:v>1132.1302115297242</c:v>
                </c:pt>
                <c:pt idx="170">
                  <c:v>1135.3700597693751</c:v>
                </c:pt>
                <c:pt idx="171">
                  <c:v>1137.9870487497067</c:v>
                </c:pt>
                <c:pt idx="172">
                  <c:v>1140.8214758690583</c:v>
                </c:pt>
                <c:pt idx="173">
                  <c:v>1143.8210958574493</c:v>
                </c:pt>
                <c:pt idx="174">
                  <c:v>1147.3032748633607</c:v>
                </c:pt>
                <c:pt idx="175">
                  <c:v>1149.8337761977932</c:v>
                </c:pt>
                <c:pt idx="176">
                  <c:v>1152.1390719153071</c:v>
                </c:pt>
                <c:pt idx="177">
                  <c:v>1154.4941833663395</c:v>
                </c:pt>
                <c:pt idx="178">
                  <c:v>1157.398728159051</c:v>
                </c:pt>
                <c:pt idx="179">
                  <c:v>1159.7534551778701</c:v>
                </c:pt>
                <c:pt idx="180">
                  <c:v>1161.2677548393749</c:v>
                </c:pt>
                <c:pt idx="181">
                  <c:v>1162.5651582085704</c:v>
                </c:pt>
                <c:pt idx="182">
                  <c:v>1164.517641891483</c:v>
                </c:pt>
                <c:pt idx="183">
                  <c:v>1165.9845217674401</c:v>
                </c:pt>
                <c:pt idx="184">
                  <c:v>1167.7681219199696</c:v>
                </c:pt>
                <c:pt idx="185">
                  <c:v>1168.7968660623421</c:v>
                </c:pt>
                <c:pt idx="186">
                  <c:v>1170.1111665896999</c:v>
                </c:pt>
                <c:pt idx="187">
                  <c:v>1172.6260461733393</c:v>
                </c:pt>
                <c:pt idx="188">
                  <c:v>1175.0422997129344</c:v>
                </c:pt>
                <c:pt idx="189">
                  <c:v>1176.98875069932</c:v>
                </c:pt>
                <c:pt idx="190">
                  <c:v>1178.9372089918609</c:v>
                </c:pt>
                <c:pt idx="191">
                  <c:v>1181.1904897215431</c:v>
                </c:pt>
                <c:pt idx="192">
                  <c:v>1185.1238269111295</c:v>
                </c:pt>
                <c:pt idx="193">
                  <c:v>1186.9500332809541</c:v>
                </c:pt>
                <c:pt idx="194">
                  <c:v>1188.7315986180542</c:v>
                </c:pt>
                <c:pt idx="195">
                  <c:v>1190.3790496975366</c:v>
                </c:pt>
                <c:pt idx="196">
                  <c:v>1191.8194371409738</c:v>
                </c:pt>
                <c:pt idx="197">
                  <c:v>1196.5452285619137</c:v>
                </c:pt>
                <c:pt idx="198">
                  <c:v>1200.9594507031629</c:v>
                </c:pt>
                <c:pt idx="199">
                  <c:v>1203.9827246795337</c:v>
                </c:pt>
                <c:pt idx="200">
                  <c:v>1208.0952216437588</c:v>
                </c:pt>
                <c:pt idx="201">
                  <c:v>1212.797762592144</c:v>
                </c:pt>
                <c:pt idx="202">
                  <c:v>1215.3485935621991</c:v>
                </c:pt>
                <c:pt idx="203">
                  <c:v>1217.7212178596228</c:v>
                </c:pt>
                <c:pt idx="204">
                  <c:v>1219.3887046795337</c:v>
                </c:pt>
                <c:pt idx="205">
                  <c:v>1220.5102748815473</c:v>
                </c:pt>
                <c:pt idx="206">
                  <c:v>1221.3327671577167</c:v>
                </c:pt>
                <c:pt idx="207">
                  <c:v>1222.3607897459854</c:v>
                </c:pt>
                <c:pt idx="208">
                  <c:v>1223.4256040804862</c:v>
                </c:pt>
                <c:pt idx="209">
                  <c:v>1224.0818418439337</c:v>
                </c:pt>
                <c:pt idx="210">
                  <c:v>1224.8263643640553</c:v>
                </c:pt>
                <c:pt idx="211">
                  <c:v>1225.620157629241</c:v>
                </c:pt>
                <c:pt idx="212">
                  <c:v>1226.2275440249327</c:v>
                </c:pt>
                <c:pt idx="213">
                  <c:v>1226.9896261820602</c:v>
                </c:pt>
                <c:pt idx="214">
                  <c:v>1227.0538535263738</c:v>
                </c:pt>
                <c:pt idx="215">
                  <c:v>1227.1493955502615</c:v>
                </c:pt>
                <c:pt idx="216">
                  <c:v>1227.3044394407514</c:v>
                </c:pt>
                <c:pt idx="217">
                  <c:v>1227.0790707383292</c:v>
                </c:pt>
                <c:pt idx="218">
                  <c:v>1226.5349497507518</c:v>
                </c:pt>
                <c:pt idx="219">
                  <c:v>1225.9846007493391</c:v>
                </c:pt>
                <c:pt idx="220">
                  <c:v>1225.555714134973</c:v>
                </c:pt>
                <c:pt idx="221">
                  <c:v>1225.5045244679759</c:v>
                </c:pt>
                <c:pt idx="222">
                  <c:v>1225.1644180315323</c:v>
                </c:pt>
                <c:pt idx="223">
                  <c:v>1224.5679374060844</c:v>
                </c:pt>
                <c:pt idx="224">
                  <c:v>1224.0788925124277</c:v>
                </c:pt>
                <c:pt idx="225">
                  <c:v>1223.5650393113237</c:v>
                </c:pt>
                <c:pt idx="226">
                  <c:v>1223.3126328688236</c:v>
                </c:pt>
                <c:pt idx="227">
                  <c:v>1222.9874111450156</c:v>
                </c:pt>
                <c:pt idx="228">
                  <c:v>1222.6216643132218</c:v>
                </c:pt>
                <c:pt idx="229">
                  <c:v>1222.2411007629826</c:v>
                </c:pt>
                <c:pt idx="230">
                  <c:v>1221.9543970120214</c:v>
                </c:pt>
                <c:pt idx="231">
                  <c:v>1221.8710423106681</c:v>
                </c:pt>
                <c:pt idx="232">
                  <c:v>1222.3091719079084</c:v>
                </c:pt>
                <c:pt idx="233">
                  <c:v>1222.096566160538</c:v>
                </c:pt>
                <c:pt idx="234">
                  <c:v>1221.9014235841903</c:v>
                </c:pt>
                <c:pt idx="235">
                  <c:v>1221.4801636140171</c:v>
                </c:pt>
                <c:pt idx="236">
                  <c:v>1221.5634414633575</c:v>
                </c:pt>
                <c:pt idx="237">
                  <c:v>1224.0958311309348</c:v>
                </c:pt>
                <c:pt idx="238">
                  <c:v>1224.6049073145816</c:v>
                </c:pt>
                <c:pt idx="239">
                  <c:v>1224.8953622560543</c:v>
                </c:pt>
                <c:pt idx="240">
                  <c:v>1225.0492233736234</c:v>
                </c:pt>
                <c:pt idx="241">
                  <c:v>1225.1916848619853</c:v>
                </c:pt>
                <c:pt idx="242">
                  <c:v>1225.0058354866401</c:v>
                </c:pt>
                <c:pt idx="243">
                  <c:v>1224.9407818820175</c:v>
                </c:pt>
                <c:pt idx="244">
                  <c:v>1224.4379881682423</c:v>
                </c:pt>
                <c:pt idx="245">
                  <c:v>1223.7343651139408</c:v>
                </c:pt>
                <c:pt idx="246">
                  <c:v>1222.9917714389505</c:v>
                </c:pt>
                <c:pt idx="247">
                  <c:v>1222.2729771911925</c:v>
                </c:pt>
                <c:pt idx="248">
                  <c:v>1221.6044464641845</c:v>
                </c:pt>
                <c:pt idx="249">
                  <c:v>1220.8187628200847</c:v>
                </c:pt>
                <c:pt idx="250">
                  <c:v>1219.6714074866243</c:v>
                </c:pt>
                <c:pt idx="251">
                  <c:v>1218.8026320907798</c:v>
                </c:pt>
                <c:pt idx="252">
                  <c:v>1217.6849514099356</c:v>
                </c:pt>
                <c:pt idx="253">
                  <c:v>1216.5549068611317</c:v>
                </c:pt>
                <c:pt idx="254">
                  <c:v>1215.171655424612</c:v>
                </c:pt>
                <c:pt idx="255">
                  <c:v>1213.0509771422792</c:v>
                </c:pt>
                <c:pt idx="256">
                  <c:v>1211.5938541547357</c:v>
                </c:pt>
                <c:pt idx="257">
                  <c:v>1210.1993990619537</c:v>
                </c:pt>
                <c:pt idx="258">
                  <c:v>1208.7948939460509</c:v>
                </c:pt>
                <c:pt idx="259">
                  <c:v>1206.7096112035215</c:v>
                </c:pt>
                <c:pt idx="260">
                  <c:v>1204.983869750487</c:v>
                </c:pt>
                <c:pt idx="261">
                  <c:v>1203.2386414942114</c:v>
                </c:pt>
                <c:pt idx="262">
                  <c:v>1201.3724845652907</c:v>
                </c:pt>
                <c:pt idx="263">
                  <c:v>1199.8596190175213</c:v>
                </c:pt>
                <c:pt idx="264">
                  <c:v>1198.0299285422498</c:v>
                </c:pt>
                <c:pt idx="265">
                  <c:v>1196.0314502808073</c:v>
                </c:pt>
                <c:pt idx="266">
                  <c:v>1194.4972846075043</c:v>
                </c:pt>
                <c:pt idx="267">
                  <c:v>1192.9117027469663</c:v>
                </c:pt>
                <c:pt idx="268">
                  <c:v>1191.2478085281507</c:v>
                </c:pt>
                <c:pt idx="269">
                  <c:v>1188.9372832018732</c:v>
                </c:pt>
                <c:pt idx="270">
                  <c:v>1186.966975752362</c:v>
                </c:pt>
                <c:pt idx="271">
                  <c:v>1184.7976869863994</c:v>
                </c:pt>
                <c:pt idx="272">
                  <c:v>1182.8991953820755</c:v>
                </c:pt>
                <c:pt idx="273">
                  <c:v>1181.0083268246531</c:v>
                </c:pt>
                <c:pt idx="274">
                  <c:v>1178.6649639399484</c:v>
                </c:pt>
                <c:pt idx="275">
                  <c:v>1176.4697770424705</c:v>
                </c:pt>
                <c:pt idx="276">
                  <c:v>1173.9348801342258</c:v>
                </c:pt>
                <c:pt idx="277">
                  <c:v>1171.2900259399485</c:v>
                </c:pt>
                <c:pt idx="278">
                  <c:v>1168.984571217223</c:v>
                </c:pt>
                <c:pt idx="279">
                  <c:v>1166.4720802934671</c:v>
                </c:pt>
                <c:pt idx="280">
                  <c:v>1164.1894622934669</c:v>
                </c:pt>
                <c:pt idx="281">
                  <c:v>1162.0313794337287</c:v>
                </c:pt>
                <c:pt idx="282">
                  <c:v>1159.6282335017638</c:v>
                </c:pt>
                <c:pt idx="283">
                  <c:v>1157.2233175017639</c:v>
                </c:pt>
                <c:pt idx="284">
                  <c:v>1154.6691865710798</c:v>
                </c:pt>
                <c:pt idx="285">
                  <c:v>1152.4968965710798</c:v>
                </c:pt>
                <c:pt idx="286">
                  <c:v>1149.7834495710795</c:v>
                </c:pt>
                <c:pt idx="287">
                  <c:v>1147.7763027215938</c:v>
                </c:pt>
                <c:pt idx="288">
                  <c:v>1145.5220047215935</c:v>
                </c:pt>
                <c:pt idx="289">
                  <c:v>1143.0487067215936</c:v>
                </c:pt>
                <c:pt idx="290">
                  <c:v>1140.4815085710798</c:v>
                </c:pt>
                <c:pt idx="291">
                  <c:v>1138.0378725017638</c:v>
                </c:pt>
                <c:pt idx="292">
                  <c:v>1135.7697765017638</c:v>
                </c:pt>
                <c:pt idx="293">
                  <c:v>1133.3768785017637</c:v>
                </c:pt>
                <c:pt idx="294">
                  <c:v>1130.2610825017639</c:v>
                </c:pt>
                <c:pt idx="295">
                  <c:v>1127.9424303649662</c:v>
                </c:pt>
                <c:pt idx="296">
                  <c:v>1125.1523504337288</c:v>
                </c:pt>
                <c:pt idx="297">
                  <c:v>1123.1129464337289</c:v>
                </c:pt>
                <c:pt idx="298">
                  <c:v>1120.5995183649661</c:v>
                </c:pt>
                <c:pt idx="299">
                  <c:v>1118.1366451342258</c:v>
                </c:pt>
                <c:pt idx="300">
                  <c:v>1115.6355179399484</c:v>
                </c:pt>
                <c:pt idx="301">
                  <c:v>1113.5852982934671</c:v>
                </c:pt>
                <c:pt idx="302">
                  <c:v>1111.210796293467</c:v>
                </c:pt>
                <c:pt idx="303">
                  <c:v>1108.6100902172229</c:v>
                </c:pt>
                <c:pt idx="304">
                  <c:v>1106.2398042934672</c:v>
                </c:pt>
                <c:pt idx="305">
                  <c:v>1103.8475082172231</c:v>
                </c:pt>
                <c:pt idx="306">
                  <c:v>1101.9400686436875</c:v>
                </c:pt>
                <c:pt idx="307">
                  <c:v>1099.4067099013537</c:v>
                </c:pt>
                <c:pt idx="308">
                  <c:v>1097.6052192610248</c:v>
                </c:pt>
                <c:pt idx="309">
                  <c:v>1095.2720275843042</c:v>
                </c:pt>
                <c:pt idx="310">
                  <c:v>1093.2502209931733</c:v>
                </c:pt>
                <c:pt idx="311">
                  <c:v>1090.7407572347404</c:v>
                </c:pt>
                <c:pt idx="312">
                  <c:v>1088.6771578022131</c:v>
                </c:pt>
                <c:pt idx="313">
                  <c:v>1086.324022132151</c:v>
                </c:pt>
                <c:pt idx="314">
                  <c:v>1083.757618132151</c:v>
                </c:pt>
                <c:pt idx="315">
                  <c:v>1081.3653068022129</c:v>
                </c:pt>
                <c:pt idx="316">
                  <c:v>1079.4913844955786</c:v>
                </c:pt>
                <c:pt idx="317">
                  <c:v>1077.2417118945129</c:v>
                </c:pt>
                <c:pt idx="318">
                  <c:v>1074.9879711321512</c:v>
                </c:pt>
                <c:pt idx="319">
                  <c:v>1073.0692088022129</c:v>
                </c:pt>
                <c:pt idx="320">
                  <c:v>1070.7089538022128</c:v>
                </c:pt>
                <c:pt idx="321">
                  <c:v>1068.0093525037476</c:v>
                </c:pt>
                <c:pt idx="322">
                  <c:v>1065.7339538022129</c:v>
                </c:pt>
                <c:pt idx="323">
                  <c:v>1063.2239538022129</c:v>
                </c:pt>
                <c:pt idx="324">
                  <c:v>1061.4284485037474</c:v>
                </c:pt>
                <c:pt idx="325">
                  <c:v>1059.0882209931733</c:v>
                </c:pt>
                <c:pt idx="326">
                  <c:v>1056.9251739931733</c:v>
                </c:pt>
                <c:pt idx="327">
                  <c:v>1054.6269765843042</c:v>
                </c:pt>
                <c:pt idx="328">
                  <c:v>1052.874129584304</c:v>
                </c:pt>
                <c:pt idx="329">
                  <c:v>1051.1250152610246</c:v>
                </c:pt>
                <c:pt idx="330">
                  <c:v>1048.9862192610249</c:v>
                </c:pt>
                <c:pt idx="331">
                  <c:v>1046.9514390072277</c:v>
                </c:pt>
                <c:pt idx="332">
                  <c:v>1044.6752828068134</c:v>
                </c:pt>
                <c:pt idx="333">
                  <c:v>1042.8302096436876</c:v>
                </c:pt>
                <c:pt idx="334">
                  <c:v>1040.6804546436874</c:v>
                </c:pt>
                <c:pt idx="335">
                  <c:v>1038.9187175017639</c:v>
                </c:pt>
                <c:pt idx="336">
                  <c:v>1037.0042532172231</c:v>
                </c:pt>
                <c:pt idx="337">
                  <c:v>1035.2511021342259</c:v>
                </c:pt>
                <c:pt idx="338">
                  <c:v>1033.3512279399483</c:v>
                </c:pt>
                <c:pt idx="339">
                  <c:v>1031.3457809399483</c:v>
                </c:pt>
                <c:pt idx="340">
                  <c:v>1029.2295295477213</c:v>
                </c:pt>
                <c:pt idx="341">
                  <c:v>1027.8093839300823</c:v>
                </c:pt>
                <c:pt idx="342">
                  <c:v>1025.7219351788292</c:v>
                </c:pt>
                <c:pt idx="343">
                  <c:v>1023.9224056745234</c:v>
                </c:pt>
                <c:pt idx="344">
                  <c:v>1022.2183747522516</c:v>
                </c:pt>
                <c:pt idx="345">
                  <c:v>1020.3802353437419</c:v>
                </c:pt>
                <c:pt idx="346">
                  <c:v>1018.379462157802</c:v>
                </c:pt>
                <c:pt idx="347">
                  <c:v>1016.5401813452721</c:v>
                </c:pt>
                <c:pt idx="348">
                  <c:v>1014.2767136013123</c:v>
                </c:pt>
                <c:pt idx="349">
                  <c:v>1012.4851496013123</c:v>
                </c:pt>
                <c:pt idx="350">
                  <c:v>1012.6708065603374</c:v>
                </c:pt>
                <c:pt idx="351">
                  <c:v>1016.6395752787412</c:v>
                </c:pt>
                <c:pt idx="352">
                  <c:v>1016.5166204785573</c:v>
                </c:pt>
                <c:pt idx="353">
                  <c:v>1015.5816342910599</c:v>
                </c:pt>
                <c:pt idx="354">
                  <c:v>1014.5634861157547</c:v>
                </c:pt>
                <c:pt idx="355">
                  <c:v>1013.1519070366855</c:v>
                </c:pt>
                <c:pt idx="356">
                  <c:v>1011.8775443852386</c:v>
                </c:pt>
                <c:pt idx="357">
                  <c:v>1010.5553237723552</c:v>
                </c:pt>
                <c:pt idx="358">
                  <c:v>1009.1713246551932</c:v>
                </c:pt>
                <c:pt idx="359">
                  <c:v>1007.8693500491329</c:v>
                </c:pt>
                <c:pt idx="360">
                  <c:v>1006.4003696925729</c:v>
                </c:pt>
                <c:pt idx="361">
                  <c:v>1004.7626218820177</c:v>
                </c:pt>
                <c:pt idx="362">
                  <c:v>1003.2936644318695</c:v>
                </c:pt>
                <c:pt idx="363">
                  <c:v>1001.8667146210423</c:v>
                </c:pt>
                <c:pt idx="364">
                  <c:v>1000.200962451462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90-AF46-89AD-B80A3520BFFF}"/>
            </c:ext>
          </c:extLst>
        </c:ser>
        <c:ser>
          <c:idx val="9"/>
          <c:order val="4"/>
          <c:tx>
            <c:strRef>
              <c:f>'[1]diagr data2'!$O$3</c:f>
              <c:strCache>
                <c:ptCount val="1"/>
                <c:pt idx="0">
                  <c:v>2012-13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data2'!$O$4:$O$368</c:f>
              <c:numCache>
                <c:formatCode>General</c:formatCode>
                <c:ptCount val="365"/>
                <c:pt idx="0">
                  <c:v>996.7373294318694</c:v>
                </c:pt>
                <c:pt idx="1">
                  <c:v>995.26242443186948</c:v>
                </c:pt>
                <c:pt idx="2">
                  <c:v>993.74799143186942</c:v>
                </c:pt>
                <c:pt idx="3">
                  <c:v>992.44150603368166</c:v>
                </c:pt>
                <c:pt idx="4">
                  <c:v>991.45344417254603</c:v>
                </c:pt>
                <c:pt idx="5">
                  <c:v>990.12040602404954</c:v>
                </c:pt>
                <c:pt idx="6">
                  <c:v>988.72616266764305</c:v>
                </c:pt>
                <c:pt idx="7">
                  <c:v>987.41443221303268</c:v>
                </c:pt>
                <c:pt idx="8">
                  <c:v>985.83195214501563</c:v>
                </c:pt>
                <c:pt idx="9">
                  <c:v>984.38661983937482</c:v>
                </c:pt>
                <c:pt idx="10">
                  <c:v>983.1717217629099</c:v>
                </c:pt>
                <c:pt idx="11">
                  <c:v>981.65397993465183</c:v>
                </c:pt>
                <c:pt idx="12">
                  <c:v>980.53717162194971</c:v>
                </c:pt>
                <c:pt idx="13">
                  <c:v>979.45614306593791</c:v>
                </c:pt>
                <c:pt idx="14">
                  <c:v>978.17438638516956</c:v>
                </c:pt>
                <c:pt idx="15">
                  <c:v>977.20486853479156</c:v>
                </c:pt>
                <c:pt idx="16">
                  <c:v>976.09578291010951</c:v>
                </c:pt>
                <c:pt idx="17">
                  <c:v>975.26855925163284</c:v>
                </c:pt>
                <c:pt idx="18">
                  <c:v>974.4887335671591</c:v>
                </c:pt>
                <c:pt idx="19">
                  <c:v>973.2729155671592</c:v>
                </c:pt>
                <c:pt idx="20">
                  <c:v>972.05986877355269</c:v>
                </c:pt>
                <c:pt idx="21">
                  <c:v>970.72597277355271</c:v>
                </c:pt>
                <c:pt idx="22">
                  <c:v>969.40995056715917</c:v>
                </c:pt>
                <c:pt idx="23">
                  <c:v>969.35083256715916</c:v>
                </c:pt>
                <c:pt idx="24">
                  <c:v>968.45848877355274</c:v>
                </c:pt>
                <c:pt idx="25">
                  <c:v>967.3664607735526</c:v>
                </c:pt>
                <c:pt idx="26">
                  <c:v>965.7011227735527</c:v>
                </c:pt>
                <c:pt idx="27">
                  <c:v>965.50398551569151</c:v>
                </c:pt>
                <c:pt idx="28">
                  <c:v>964.88610356795868</c:v>
                </c:pt>
                <c:pt idx="29">
                  <c:v>964.5803635717366</c:v>
                </c:pt>
                <c:pt idx="30">
                  <c:v>964.13920011068876</c:v>
                </c:pt>
                <c:pt idx="31">
                  <c:v>963.40121877829154</c:v>
                </c:pt>
                <c:pt idx="32">
                  <c:v>965.11109369753672</c:v>
                </c:pt>
                <c:pt idx="33">
                  <c:v>965.40849406443192</c:v>
                </c:pt>
                <c:pt idx="34">
                  <c:v>964.96656363577324</c:v>
                </c:pt>
                <c:pt idx="35">
                  <c:v>964.12186092262834</c:v>
                </c:pt>
                <c:pt idx="36">
                  <c:v>963.47327995286287</c:v>
                </c:pt>
                <c:pt idx="37">
                  <c:v>963.01835430575431</c:v>
                </c:pt>
                <c:pt idx="38">
                  <c:v>963.0583533422041</c:v>
                </c:pt>
                <c:pt idx="39">
                  <c:v>962.47010913239535</c:v>
                </c:pt>
                <c:pt idx="40">
                  <c:v>961.58061702493274</c:v>
                </c:pt>
                <c:pt idx="41">
                  <c:v>960.64089708084032</c:v>
                </c:pt>
                <c:pt idx="42">
                  <c:v>959.70409589704002</c:v>
                </c:pt>
                <c:pt idx="43">
                  <c:v>958.74951491761431</c:v>
                </c:pt>
                <c:pt idx="44">
                  <c:v>957.76970359298002</c:v>
                </c:pt>
                <c:pt idx="45">
                  <c:v>957.00306821562413</c:v>
                </c:pt>
                <c:pt idx="46">
                  <c:v>955.92663233048586</c:v>
                </c:pt>
                <c:pt idx="47">
                  <c:v>955.21486222716987</c:v>
                </c:pt>
                <c:pt idx="48">
                  <c:v>954.45135819567111</c:v>
                </c:pt>
                <c:pt idx="49">
                  <c:v>953.41385452637405</c:v>
                </c:pt>
                <c:pt idx="50">
                  <c:v>953.1464330107666</c:v>
                </c:pt>
                <c:pt idx="51">
                  <c:v>952.72276093868004</c:v>
                </c:pt>
                <c:pt idx="52">
                  <c:v>952.69869529263963</c:v>
                </c:pt>
                <c:pt idx="53">
                  <c:v>952.20995738351553</c:v>
                </c:pt>
                <c:pt idx="54">
                  <c:v>951.96994283927449</c:v>
                </c:pt>
                <c:pt idx="55">
                  <c:v>951.38628922683142</c:v>
                </c:pt>
                <c:pt idx="56">
                  <c:v>950.80201111061149</c:v>
                </c:pt>
                <c:pt idx="57">
                  <c:v>950.07364704711097</c:v>
                </c:pt>
                <c:pt idx="58">
                  <c:v>949.23510669932011</c:v>
                </c:pt>
                <c:pt idx="59">
                  <c:v>948.54573768784496</c:v>
                </c:pt>
                <c:pt idx="60">
                  <c:v>950.33936862132089</c:v>
                </c:pt>
                <c:pt idx="61">
                  <c:v>951.7329360804863</c:v>
                </c:pt>
                <c:pt idx="62">
                  <c:v>955.20011906443187</c:v>
                </c:pt>
                <c:pt idx="63">
                  <c:v>956.89430017658128</c:v>
                </c:pt>
                <c:pt idx="64">
                  <c:v>961.01064368769335</c:v>
                </c:pt>
                <c:pt idx="65">
                  <c:v>962.58073327738657</c:v>
                </c:pt>
                <c:pt idx="66">
                  <c:v>964.51467145695449</c:v>
                </c:pt>
                <c:pt idx="67">
                  <c:v>966.41504120399145</c:v>
                </c:pt>
                <c:pt idx="68">
                  <c:v>967.44361746983395</c:v>
                </c:pt>
                <c:pt idx="69">
                  <c:v>972.40659065198327</c:v>
                </c:pt>
                <c:pt idx="70">
                  <c:v>978.90460366787772</c:v>
                </c:pt>
                <c:pt idx="71">
                  <c:v>981.89490356834847</c:v>
                </c:pt>
                <c:pt idx="72">
                  <c:v>987.29680231995872</c:v>
                </c:pt>
                <c:pt idx="73">
                  <c:v>990.76667238351547</c:v>
                </c:pt>
                <c:pt idx="74">
                  <c:v>992.48137151005642</c:v>
                </c:pt>
                <c:pt idx="75">
                  <c:v>993.1172817348961</c:v>
                </c:pt>
                <c:pt idx="76">
                  <c:v>993.80275648881889</c:v>
                </c:pt>
                <c:pt idx="77">
                  <c:v>994.46061557794678</c:v>
                </c:pt>
                <c:pt idx="78">
                  <c:v>995.93133717242313</c:v>
                </c:pt>
                <c:pt idx="79">
                  <c:v>999.17172685407058</c:v>
                </c:pt>
                <c:pt idx="80">
                  <c:v>1001.0058366519833</c:v>
                </c:pt>
                <c:pt idx="81">
                  <c:v>1001.5403496017382</c:v>
                </c:pt>
                <c:pt idx="82">
                  <c:v>1001.7046990264711</c:v>
                </c:pt>
                <c:pt idx="83">
                  <c:v>1002.5297010350829</c:v>
                </c:pt>
                <c:pt idx="84">
                  <c:v>1002.7197321997713</c:v>
                </c:pt>
                <c:pt idx="85">
                  <c:v>1002.7681060641016</c:v>
                </c:pt>
                <c:pt idx="86">
                  <c:v>1003.469234140228</c:v>
                </c:pt>
                <c:pt idx="87">
                  <c:v>1003.655181498881</c:v>
                </c:pt>
                <c:pt idx="88">
                  <c:v>1003.8579018815757</c:v>
                </c:pt>
                <c:pt idx="89">
                  <c:v>1004.5984090070351</c:v>
                </c:pt>
                <c:pt idx="90">
                  <c:v>1013.7139310797173</c:v>
                </c:pt>
                <c:pt idx="91">
                  <c:v>1028.4883079954573</c:v>
                </c:pt>
                <c:pt idx="92">
                  <c:v>1034.999589007035</c:v>
                </c:pt>
                <c:pt idx="93">
                  <c:v>1039.0931029755277</c:v>
                </c:pt>
                <c:pt idx="94">
                  <c:v>1041.7927784180176</c:v>
                </c:pt>
                <c:pt idx="95">
                  <c:v>1043.4421499331063</c:v>
                </c:pt>
                <c:pt idx="96">
                  <c:v>1044.5452174585862</c:v>
                </c:pt>
                <c:pt idx="97">
                  <c:v>1045.842873746634</c:v>
                </c:pt>
                <c:pt idx="98">
                  <c:v>1047.1090528712639</c:v>
                </c:pt>
                <c:pt idx="99">
                  <c:v>1047.9105124969192</c:v>
                </c:pt>
                <c:pt idx="100">
                  <c:v>1048.6209501125982</c:v>
                </c:pt>
                <c:pt idx="101">
                  <c:v>1049.079867512417</c:v>
                </c:pt>
                <c:pt idx="102">
                  <c:v>1050.6178679457309</c:v>
                </c:pt>
                <c:pt idx="103">
                  <c:v>1052.8939237320483</c:v>
                </c:pt>
                <c:pt idx="104">
                  <c:v>1055.4009289918386</c:v>
                </c:pt>
                <c:pt idx="105">
                  <c:v>1056.1194590973992</c:v>
                </c:pt>
                <c:pt idx="106">
                  <c:v>1057.1468744780957</c:v>
                </c:pt>
                <c:pt idx="107">
                  <c:v>1058.406486238357</c:v>
                </c:pt>
                <c:pt idx="108">
                  <c:v>1062.8148900302513</c:v>
                </c:pt>
                <c:pt idx="109">
                  <c:v>1083.3294611348067</c:v>
                </c:pt>
                <c:pt idx="110">
                  <c:v>1102.0735266801216</c:v>
                </c:pt>
                <c:pt idx="111">
                  <c:v>1110.56138890588</c:v>
                </c:pt>
                <c:pt idx="112">
                  <c:v>1117.9955649060159</c:v>
                </c:pt>
                <c:pt idx="113">
                  <c:v>1124.6352000373131</c:v>
                </c:pt>
                <c:pt idx="114">
                  <c:v>1133.4406798286341</c:v>
                </c:pt>
                <c:pt idx="115">
                  <c:v>1139.1693049047358</c:v>
                </c:pt>
                <c:pt idx="116">
                  <c:v>1149.4998266839132</c:v>
                </c:pt>
                <c:pt idx="117">
                  <c:v>1158.8053575322083</c:v>
                </c:pt>
                <c:pt idx="118">
                  <c:v>1165.9218354034099</c:v>
                </c:pt>
                <c:pt idx="119">
                  <c:v>1171.9870546956083</c:v>
                </c:pt>
                <c:pt idx="120">
                  <c:v>1176.2016219819009</c:v>
                </c:pt>
                <c:pt idx="121">
                  <c:v>1179.7377294946923</c:v>
                </c:pt>
                <c:pt idx="122">
                  <c:v>1183.3566108763914</c:v>
                </c:pt>
                <c:pt idx="123">
                  <c:v>1184.7514392412677</c:v>
                </c:pt>
                <c:pt idx="124">
                  <c:v>1186.5472195475365</c:v>
                </c:pt>
                <c:pt idx="125">
                  <c:v>1188.5616368543649</c:v>
                </c:pt>
                <c:pt idx="126">
                  <c:v>1190.5500250676309</c:v>
                </c:pt>
                <c:pt idx="127">
                  <c:v>1192.1881723732108</c:v>
                </c:pt>
                <c:pt idx="128">
                  <c:v>1193.8289757770322</c:v>
                </c:pt>
                <c:pt idx="129">
                  <c:v>1196.0703349863993</c:v>
                </c:pt>
                <c:pt idx="130">
                  <c:v>1204.3608139414939</c:v>
                </c:pt>
                <c:pt idx="131">
                  <c:v>1210.1073108112273</c:v>
                </c:pt>
                <c:pt idx="132">
                  <c:v>1214.889110291027</c:v>
                </c:pt>
                <c:pt idx="133">
                  <c:v>1218.9721035291414</c:v>
                </c:pt>
                <c:pt idx="134">
                  <c:v>1222.1895089272421</c:v>
                </c:pt>
                <c:pt idx="135">
                  <c:v>1225.3080971309819</c:v>
                </c:pt>
                <c:pt idx="136">
                  <c:v>1229.9717420178231</c:v>
                </c:pt>
                <c:pt idx="137">
                  <c:v>1236.0529329545427</c:v>
                </c:pt>
                <c:pt idx="138">
                  <c:v>1243.1759520154897</c:v>
                </c:pt>
                <c:pt idx="139">
                  <c:v>1248.3656479545427</c:v>
                </c:pt>
                <c:pt idx="140">
                  <c:v>1254.5969690178233</c:v>
                </c:pt>
                <c:pt idx="141">
                  <c:v>1259.7587453980657</c:v>
                </c:pt>
                <c:pt idx="142">
                  <c:v>1266.4019375291412</c:v>
                </c:pt>
                <c:pt idx="143">
                  <c:v>1271.5752746114947</c:v>
                </c:pt>
                <c:pt idx="144">
                  <c:v>1277.1493242398335</c:v>
                </c:pt>
                <c:pt idx="145">
                  <c:v>1287.8353993530152</c:v>
                </c:pt>
                <c:pt idx="146">
                  <c:v>1294.7268355548808</c:v>
                </c:pt>
                <c:pt idx="147">
                  <c:v>1302.7673483238591</c:v>
                </c:pt>
                <c:pt idx="148">
                  <c:v>1311.0921394514073</c:v>
                </c:pt>
                <c:pt idx="149">
                  <c:v>1319.1457977723958</c:v>
                </c:pt>
                <c:pt idx="150">
                  <c:v>1325.5786385421779</c:v>
                </c:pt>
                <c:pt idx="151">
                  <c:v>1330.2173410813639</c:v>
                </c:pt>
                <c:pt idx="152">
                  <c:v>1336.2083777124346</c:v>
                </c:pt>
                <c:pt idx="153">
                  <c:v>1339.9862262019228</c:v>
                </c:pt>
                <c:pt idx="154">
                  <c:v>1343.0935454819339</c:v>
                </c:pt>
                <c:pt idx="155">
                  <c:v>1346.2687671121696</c:v>
                </c:pt>
                <c:pt idx="156">
                  <c:v>1349.3464216800173</c:v>
                </c:pt>
                <c:pt idx="157">
                  <c:v>1351.4571525833642</c:v>
                </c:pt>
                <c:pt idx="158">
                  <c:v>1354.705888150248</c:v>
                </c:pt>
                <c:pt idx="159">
                  <c:v>1358.4211686243557</c:v>
                </c:pt>
                <c:pt idx="160">
                  <c:v>1363.6417718076336</c:v>
                </c:pt>
                <c:pt idx="161">
                  <c:v>1367.2361604158762</c:v>
                </c:pt>
                <c:pt idx="162">
                  <c:v>1371.09253453121</c:v>
                </c:pt>
                <c:pt idx="163">
                  <c:v>1374.4980187624708</c:v>
                </c:pt>
                <c:pt idx="164">
                  <c:v>1378.8366319999998</c:v>
                </c:pt>
                <c:pt idx="165">
                  <c:v>1387.5445761287986</c:v>
                </c:pt>
                <c:pt idx="166">
                  <c:v>1391.8615480856458</c:v>
                </c:pt>
                <c:pt idx="167">
                  <c:v>1391.3869353934731</c:v>
                </c:pt>
                <c:pt idx="168">
                  <c:v>1391.3460617896369</c:v>
                </c:pt>
                <c:pt idx="169">
                  <c:v>1390.8287977588798</c:v>
                </c:pt>
                <c:pt idx="170">
                  <c:v>1390.8490277588801</c:v>
                </c:pt>
                <c:pt idx="171">
                  <c:v>1390.8726377588798</c:v>
                </c:pt>
                <c:pt idx="172">
                  <c:v>1391.7644372890434</c:v>
                </c:pt>
                <c:pt idx="173">
                  <c:v>1391.6571232890435</c:v>
                </c:pt>
                <c:pt idx="174">
                  <c:v>1391.21821775888</c:v>
                </c:pt>
                <c:pt idx="175">
                  <c:v>1391.1125107588798</c:v>
                </c:pt>
                <c:pt idx="176">
                  <c:v>1391.6015437588799</c:v>
                </c:pt>
                <c:pt idx="177">
                  <c:v>1393.8325184202336</c:v>
                </c:pt>
                <c:pt idx="178">
                  <c:v>1395.9822269917827</c:v>
                </c:pt>
                <c:pt idx="179">
                  <c:v>1397.0893389917828</c:v>
                </c:pt>
                <c:pt idx="180">
                  <c:v>1396.7442177896369</c:v>
                </c:pt>
                <c:pt idx="181">
                  <c:v>1397.3023057896369</c:v>
                </c:pt>
                <c:pt idx="182">
                  <c:v>1397.0916632890433</c:v>
                </c:pt>
                <c:pt idx="183">
                  <c:v>1396.9768506886489</c:v>
                </c:pt>
                <c:pt idx="184">
                  <c:v>1396.4468417588798</c:v>
                </c:pt>
                <c:pt idx="185">
                  <c:v>1396.5168942703826</c:v>
                </c:pt>
                <c:pt idx="186">
                  <c:v>1396.3549362703825</c:v>
                </c:pt>
                <c:pt idx="187">
                  <c:v>1395.7876722703825</c:v>
                </c:pt>
                <c:pt idx="188">
                  <c:v>1395.4504899940346</c:v>
                </c:pt>
                <c:pt idx="189">
                  <c:v>1397.8292374202338</c:v>
                </c:pt>
                <c:pt idx="190">
                  <c:v>1397.754285410864</c:v>
                </c:pt>
                <c:pt idx="191">
                  <c:v>1398.0468894108642</c:v>
                </c:pt>
                <c:pt idx="192">
                  <c:v>1397.7838104202337</c:v>
                </c:pt>
                <c:pt idx="193">
                  <c:v>1396.39632575888</c:v>
                </c:pt>
                <c:pt idx="194">
                  <c:v>1395.7233059940347</c:v>
                </c:pt>
                <c:pt idx="195">
                  <c:v>1394.9991127009368</c:v>
                </c:pt>
                <c:pt idx="196">
                  <c:v>1395.2617207009368</c:v>
                </c:pt>
                <c:pt idx="197">
                  <c:v>1394.8930401624134</c:v>
                </c:pt>
                <c:pt idx="198">
                  <c:v>1394.8218871624133</c:v>
                </c:pt>
                <c:pt idx="199">
                  <c:v>1394.3116831624134</c:v>
                </c:pt>
                <c:pt idx="200">
                  <c:v>1393.560860150018</c:v>
                </c:pt>
                <c:pt idx="201">
                  <c:v>1392.6601051500181</c:v>
                </c:pt>
                <c:pt idx="202">
                  <c:v>1392.1816904355262</c:v>
                </c:pt>
                <c:pt idx="203">
                  <c:v>1391.7220864355261</c:v>
                </c:pt>
                <c:pt idx="204">
                  <c:v>1391.2569804355262</c:v>
                </c:pt>
                <c:pt idx="205">
                  <c:v>1390.7811747909404</c:v>
                </c:pt>
                <c:pt idx="206">
                  <c:v>1390.1679267909403</c:v>
                </c:pt>
                <c:pt idx="207">
                  <c:v>1389.6790327909405</c:v>
                </c:pt>
                <c:pt idx="208">
                  <c:v>1388.7621479884854</c:v>
                </c:pt>
                <c:pt idx="209">
                  <c:v>1388.2038049884854</c:v>
                </c:pt>
                <c:pt idx="210">
                  <c:v>1387.5209069884854</c:v>
                </c:pt>
                <c:pt idx="211">
                  <c:v>1386.6820258006139</c:v>
                </c:pt>
                <c:pt idx="212">
                  <c:v>1385.936280800614</c:v>
                </c:pt>
                <c:pt idx="213">
                  <c:v>1385.211680800614</c:v>
                </c:pt>
                <c:pt idx="214">
                  <c:v>1384.6682768006142</c:v>
                </c:pt>
                <c:pt idx="215">
                  <c:v>1383.9438728006139</c:v>
                </c:pt>
                <c:pt idx="216">
                  <c:v>1383.108615800614</c:v>
                </c:pt>
                <c:pt idx="217">
                  <c:v>1382.4883668006139</c:v>
                </c:pt>
                <c:pt idx="218">
                  <c:v>1381.945362800614</c:v>
                </c:pt>
                <c:pt idx="219">
                  <c:v>1381.0614068006139</c:v>
                </c:pt>
                <c:pt idx="220">
                  <c:v>1380.7694508006139</c:v>
                </c:pt>
                <c:pt idx="221">
                  <c:v>1379.9061468006139</c:v>
                </c:pt>
                <c:pt idx="222">
                  <c:v>1379.231734800614</c:v>
                </c:pt>
                <c:pt idx="223">
                  <c:v>1378.582450800614</c:v>
                </c:pt>
                <c:pt idx="224">
                  <c:v>1378.352058800614</c:v>
                </c:pt>
                <c:pt idx="225">
                  <c:v>1378.4913628006141</c:v>
                </c:pt>
                <c:pt idx="226">
                  <c:v>1377.9051218006139</c:v>
                </c:pt>
                <c:pt idx="227">
                  <c:v>1377.173723800614</c:v>
                </c:pt>
                <c:pt idx="228">
                  <c:v>1376.9086808006139</c:v>
                </c:pt>
                <c:pt idx="229">
                  <c:v>1375.8413240083134</c:v>
                </c:pt>
                <c:pt idx="230">
                  <c:v>1375.216280800614</c:v>
                </c:pt>
                <c:pt idx="231">
                  <c:v>1374.3251278006139</c:v>
                </c:pt>
                <c:pt idx="232">
                  <c:v>1372.9601278006139</c:v>
                </c:pt>
                <c:pt idx="233">
                  <c:v>1371.5741788006139</c:v>
                </c:pt>
                <c:pt idx="234">
                  <c:v>1370.5285155666202</c:v>
                </c:pt>
                <c:pt idx="235">
                  <c:v>1369.5073748695265</c:v>
                </c:pt>
                <c:pt idx="236">
                  <c:v>1368.5635709379474</c:v>
                </c:pt>
                <c:pt idx="237">
                  <c:v>1367.8909356499453</c:v>
                </c:pt>
                <c:pt idx="238">
                  <c:v>1366.8863940627989</c:v>
                </c:pt>
                <c:pt idx="239">
                  <c:v>1365.549643002003</c:v>
                </c:pt>
                <c:pt idx="240">
                  <c:v>1363.9416937587978</c:v>
                </c:pt>
                <c:pt idx="241">
                  <c:v>1362.6524805217596</c:v>
                </c:pt>
                <c:pt idx="242">
                  <c:v>1360.9990599250448</c:v>
                </c:pt>
                <c:pt idx="243">
                  <c:v>1359.9546992639146</c:v>
                </c:pt>
                <c:pt idx="244">
                  <c:v>1358.2566897928389</c:v>
                </c:pt>
                <c:pt idx="245">
                  <c:v>1356.3026700922562</c:v>
                </c:pt>
                <c:pt idx="246">
                  <c:v>1354.9952637986978</c:v>
                </c:pt>
                <c:pt idx="247">
                  <c:v>1353.6505413727521</c:v>
                </c:pt>
                <c:pt idx="248">
                  <c:v>1352.2909168038643</c:v>
                </c:pt>
                <c:pt idx="249">
                  <c:v>1350.7618351144033</c:v>
                </c:pt>
                <c:pt idx="250">
                  <c:v>1349.2417988124735</c:v>
                </c:pt>
                <c:pt idx="251">
                  <c:v>1348.0809127166394</c:v>
                </c:pt>
                <c:pt idx="252">
                  <c:v>1346.7148700802904</c:v>
                </c:pt>
                <c:pt idx="253">
                  <c:v>1345.6136153769987</c:v>
                </c:pt>
                <c:pt idx="254">
                  <c:v>1344.3513102663021</c:v>
                </c:pt>
                <c:pt idx="255">
                  <c:v>1343.4764743727058</c:v>
                </c:pt>
                <c:pt idx="256">
                  <c:v>1342.3123913088227</c:v>
                </c:pt>
                <c:pt idx="257">
                  <c:v>1341.1250807407791</c:v>
                </c:pt>
                <c:pt idx="258">
                  <c:v>1339.8807204183422</c:v>
                </c:pt>
                <c:pt idx="259">
                  <c:v>1338.5509745169893</c:v>
                </c:pt>
                <c:pt idx="260">
                  <c:v>1336.955056833053</c:v>
                </c:pt>
                <c:pt idx="261">
                  <c:v>1335.7609506288356</c:v>
                </c:pt>
                <c:pt idx="262">
                  <c:v>1334.1482447860406</c:v>
                </c:pt>
                <c:pt idx="263">
                  <c:v>1332.3131247610809</c:v>
                </c:pt>
                <c:pt idx="264">
                  <c:v>1330.4242886416268</c:v>
                </c:pt>
                <c:pt idx="265">
                  <c:v>1328.4841645459721</c:v>
                </c:pt>
                <c:pt idx="266">
                  <c:v>1326.6098163837871</c:v>
                </c:pt>
                <c:pt idx="267">
                  <c:v>1325.083151390191</c:v>
                </c:pt>
                <c:pt idx="268">
                  <c:v>1323.2205738194446</c:v>
                </c:pt>
                <c:pt idx="269">
                  <c:v>1321.0920879112812</c:v>
                </c:pt>
                <c:pt idx="270">
                  <c:v>1319.3945273335996</c:v>
                </c:pt>
                <c:pt idx="271">
                  <c:v>1316.6092841157806</c:v>
                </c:pt>
                <c:pt idx="272">
                  <c:v>1314.8581227752345</c:v>
                </c:pt>
                <c:pt idx="273">
                  <c:v>1312.3559332273285</c:v>
                </c:pt>
                <c:pt idx="274">
                  <c:v>1310.0449773299106</c:v>
                </c:pt>
                <c:pt idx="275">
                  <c:v>1307.9434108699072</c:v>
                </c:pt>
                <c:pt idx="276">
                  <c:v>1305.9973255437772</c:v>
                </c:pt>
                <c:pt idx="277">
                  <c:v>1303.501267531527</c:v>
                </c:pt>
                <c:pt idx="278">
                  <c:v>1301.5437975921952</c:v>
                </c:pt>
                <c:pt idx="279">
                  <c:v>1299.0699372878582</c:v>
                </c:pt>
                <c:pt idx="280">
                  <c:v>1296.2261424593557</c:v>
                </c:pt>
                <c:pt idx="281">
                  <c:v>1294.0346510163906</c:v>
                </c:pt>
                <c:pt idx="282">
                  <c:v>1292.0580174037898</c:v>
                </c:pt>
                <c:pt idx="283">
                  <c:v>1289.1744882688188</c:v>
                </c:pt>
                <c:pt idx="284">
                  <c:v>1287.0483668183349</c:v>
                </c:pt>
                <c:pt idx="285">
                  <c:v>1284.8811033530151</c:v>
                </c:pt>
                <c:pt idx="286">
                  <c:v>1282.8234875703106</c:v>
                </c:pt>
                <c:pt idx="287">
                  <c:v>1280.3800783872712</c:v>
                </c:pt>
                <c:pt idx="288">
                  <c:v>1278.2713973344657</c:v>
                </c:pt>
                <c:pt idx="289">
                  <c:v>1276.0061102526386</c:v>
                </c:pt>
                <c:pt idx="290">
                  <c:v>1274.2344626339536</c:v>
                </c:pt>
                <c:pt idx="291">
                  <c:v>1271.9582112412681</c:v>
                </c:pt>
                <c:pt idx="292">
                  <c:v>1269.4562045405685</c:v>
                </c:pt>
                <c:pt idx="293">
                  <c:v>1267.1825019414939</c:v>
                </c:pt>
                <c:pt idx="294">
                  <c:v>1264.909431854365</c:v>
                </c:pt>
                <c:pt idx="295">
                  <c:v>1262.656019067631</c:v>
                </c:pt>
                <c:pt idx="296">
                  <c:v>1260.411270683913</c:v>
                </c:pt>
                <c:pt idx="297">
                  <c:v>1258.3081678507592</c:v>
                </c:pt>
                <c:pt idx="298">
                  <c:v>1256.2154893245322</c:v>
                </c:pt>
                <c:pt idx="299">
                  <c:v>1254.0601183245321</c:v>
                </c:pt>
                <c:pt idx="300">
                  <c:v>1251.8218228945129</c:v>
                </c:pt>
                <c:pt idx="301">
                  <c:v>1249.6520808945129</c:v>
                </c:pt>
                <c:pt idx="302">
                  <c:v>1247.0239678945129</c:v>
                </c:pt>
                <c:pt idx="303">
                  <c:v>1244.8449714955784</c:v>
                </c:pt>
                <c:pt idx="304">
                  <c:v>1242.4666121321511</c:v>
                </c:pt>
                <c:pt idx="305">
                  <c:v>1239.6707268022128</c:v>
                </c:pt>
                <c:pt idx="306">
                  <c:v>1237.4918495037475</c:v>
                </c:pt>
                <c:pt idx="307">
                  <c:v>1235.3442229931734</c:v>
                </c:pt>
                <c:pt idx="308">
                  <c:v>1233.0362229931734</c:v>
                </c:pt>
                <c:pt idx="309">
                  <c:v>1230.6586457770322</c:v>
                </c:pt>
                <c:pt idx="310">
                  <c:v>1228.1088864129722</c:v>
                </c:pt>
                <c:pt idx="311">
                  <c:v>1225.8280752610247</c:v>
                </c:pt>
                <c:pt idx="312">
                  <c:v>1223.1253509013536</c:v>
                </c:pt>
                <c:pt idx="313">
                  <c:v>1220.6917647215937</c:v>
                </c:pt>
                <c:pt idx="314">
                  <c:v>1218.4352105710798</c:v>
                </c:pt>
                <c:pt idx="315">
                  <c:v>1216.4876036436874</c:v>
                </c:pt>
                <c:pt idx="316">
                  <c:v>1213.7357433649663</c:v>
                </c:pt>
                <c:pt idx="317">
                  <c:v>1211.9065422934671</c:v>
                </c:pt>
                <c:pt idx="318">
                  <c:v>1209.8027848246529</c:v>
                </c:pt>
                <c:pt idx="319">
                  <c:v>1207.0918891956355</c:v>
                </c:pt>
                <c:pt idx="320">
                  <c:v>1205.1440259399483</c:v>
                </c:pt>
                <c:pt idx="321">
                  <c:v>1202.6596008246529</c:v>
                </c:pt>
                <c:pt idx="322">
                  <c:v>1200.2615925477212</c:v>
                </c:pt>
                <c:pt idx="323">
                  <c:v>1197.7180093820755</c:v>
                </c:pt>
                <c:pt idx="324">
                  <c:v>1195.3232521956354</c:v>
                </c:pt>
                <c:pt idx="325">
                  <c:v>1192.7882388814162</c:v>
                </c:pt>
                <c:pt idx="326">
                  <c:v>1190.5489085281508</c:v>
                </c:pt>
                <c:pt idx="327">
                  <c:v>1188.5496217151824</c:v>
                </c:pt>
                <c:pt idx="328">
                  <c:v>1186.8912052514804</c:v>
                </c:pt>
                <c:pt idx="329">
                  <c:v>1185.1929867469664</c:v>
                </c:pt>
                <c:pt idx="330">
                  <c:v>1183.5685689685595</c:v>
                </c:pt>
                <c:pt idx="331">
                  <c:v>1181.5791382808072</c:v>
                </c:pt>
                <c:pt idx="332">
                  <c:v>1179.6001657508923</c:v>
                </c:pt>
                <c:pt idx="333">
                  <c:v>1177.9987940400454</c:v>
                </c:pt>
                <c:pt idx="334">
                  <c:v>1175.9996690400455</c:v>
                </c:pt>
                <c:pt idx="335">
                  <c:v>1173.9429045652905</c:v>
                </c:pt>
                <c:pt idx="336">
                  <c:v>1172.0522307821361</c:v>
                </c:pt>
                <c:pt idx="337">
                  <c:v>1170.2174839233192</c:v>
                </c:pt>
                <c:pt idx="338">
                  <c:v>1168.6439054942111</c:v>
                </c:pt>
                <c:pt idx="339">
                  <c:v>1166.6213524097855</c:v>
                </c:pt>
                <c:pt idx="340">
                  <c:v>1164.5331897504868</c:v>
                </c:pt>
                <c:pt idx="341">
                  <c:v>1162.8398881877647</c:v>
                </c:pt>
                <c:pt idx="342">
                  <c:v>1161.0980522035213</c:v>
                </c:pt>
                <c:pt idx="343">
                  <c:v>1158.7982874033612</c:v>
                </c:pt>
                <c:pt idx="344">
                  <c:v>1157.3184177504868</c:v>
                </c:pt>
                <c:pt idx="345">
                  <c:v>1155.46972203011</c:v>
                </c:pt>
                <c:pt idx="346">
                  <c:v>1153.7667287640525</c:v>
                </c:pt>
                <c:pt idx="347">
                  <c:v>1151.918439733623</c:v>
                </c:pt>
                <c:pt idx="348">
                  <c:v>1149.8778120619536</c:v>
                </c:pt>
                <c:pt idx="349">
                  <c:v>1147.7997590619534</c:v>
                </c:pt>
                <c:pt idx="350">
                  <c:v>1145.8271561547358</c:v>
                </c:pt>
                <c:pt idx="351">
                  <c:v>1144.6350261406851</c:v>
                </c:pt>
                <c:pt idx="352">
                  <c:v>1142.7588429745354</c:v>
                </c:pt>
                <c:pt idx="353">
                  <c:v>1141.2602131406854</c:v>
                </c:pt>
                <c:pt idx="354">
                  <c:v>1139.2580030619536</c:v>
                </c:pt>
                <c:pt idx="355">
                  <c:v>1137.6726508727072</c:v>
                </c:pt>
                <c:pt idx="356">
                  <c:v>1136.0681405709622</c:v>
                </c:pt>
                <c:pt idx="357">
                  <c:v>1134.4381076220448</c:v>
                </c:pt>
                <c:pt idx="358">
                  <c:v>1132.5778439709077</c:v>
                </c:pt>
                <c:pt idx="359">
                  <c:v>1130.9873651993437</c:v>
                </c:pt>
                <c:pt idx="360">
                  <c:v>1129.1786542870091</c:v>
                </c:pt>
                <c:pt idx="361">
                  <c:v>1127.5881991422793</c:v>
                </c:pt>
                <c:pt idx="362">
                  <c:v>1125.8084928692006</c:v>
                </c:pt>
                <c:pt idx="363">
                  <c:v>1124.1410174657947</c:v>
                </c:pt>
                <c:pt idx="364">
                  <c:v>1122.5917485093271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90-AF46-89AD-B80A3520BFFF}"/>
            </c:ext>
          </c:extLst>
        </c:ser>
        <c:ser>
          <c:idx val="3"/>
          <c:order val="5"/>
          <c:tx>
            <c:strRef>
              <c:f>'[1]diagr data2'!$P$3</c:f>
              <c:strCache>
                <c:ptCount val="1"/>
                <c:pt idx="0">
                  <c:v>2013-14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data2'!$P$4:$P$368</c:f>
              <c:numCache>
                <c:formatCode>General</c:formatCode>
                <c:ptCount val="365"/>
                <c:pt idx="0">
                  <c:v>1124.1908360104774</c:v>
                </c:pt>
                <c:pt idx="1">
                  <c:v>1123.5393012796812</c:v>
                </c:pt>
                <c:pt idx="2">
                  <c:v>1122.5580952796813</c:v>
                </c:pt>
                <c:pt idx="3">
                  <c:v>1121.3988545652905</c:v>
                </c:pt>
                <c:pt idx="4">
                  <c:v>1120.0734242796814</c:v>
                </c:pt>
                <c:pt idx="5">
                  <c:v>1118.5916392796812</c:v>
                </c:pt>
                <c:pt idx="6">
                  <c:v>1117.1286842796815</c:v>
                </c:pt>
                <c:pt idx="7">
                  <c:v>1115.6473542796814</c:v>
                </c:pt>
                <c:pt idx="8">
                  <c:v>1114.3421119233192</c:v>
                </c:pt>
                <c:pt idx="9">
                  <c:v>1113.0874489322157</c:v>
                </c:pt>
                <c:pt idx="10">
                  <c:v>1112.7700829685593</c:v>
                </c:pt>
                <c:pt idx="11">
                  <c:v>1112.12049449152</c:v>
                </c:pt>
                <c:pt idx="12">
                  <c:v>1111.0790641956355</c:v>
                </c:pt>
                <c:pt idx="13">
                  <c:v>1109.9408953820755</c:v>
                </c:pt>
                <c:pt idx="14">
                  <c:v>1108.5486143820756</c:v>
                </c:pt>
                <c:pt idx="15">
                  <c:v>1107.3993333820754</c:v>
                </c:pt>
                <c:pt idx="16">
                  <c:v>1106.7834156436872</c:v>
                </c:pt>
                <c:pt idx="17">
                  <c:v>1106.2512651264469</c:v>
                </c:pt>
                <c:pt idx="18">
                  <c:v>1105.4907357770321</c:v>
                </c:pt>
                <c:pt idx="19">
                  <c:v>1104.0252607770319</c:v>
                </c:pt>
                <c:pt idx="20">
                  <c:v>1102.8998379931734</c:v>
                </c:pt>
                <c:pt idx="21">
                  <c:v>1101.9897339931733</c:v>
                </c:pt>
                <c:pt idx="22">
                  <c:v>1100.4743162347404</c:v>
                </c:pt>
                <c:pt idx="23">
                  <c:v>1099.4193072347402</c:v>
                </c:pt>
                <c:pt idx="24">
                  <c:v>1098.2443042347404</c:v>
                </c:pt>
                <c:pt idx="25">
                  <c:v>1096.9443892347404</c:v>
                </c:pt>
                <c:pt idx="26">
                  <c:v>1095.6446622347403</c:v>
                </c:pt>
                <c:pt idx="27">
                  <c:v>1094.3449352347404</c:v>
                </c:pt>
                <c:pt idx="28">
                  <c:v>1093.1057602347403</c:v>
                </c:pt>
                <c:pt idx="29">
                  <c:v>1091.8870482347402</c:v>
                </c:pt>
                <c:pt idx="30">
                  <c:v>1090.5878762347404</c:v>
                </c:pt>
                <c:pt idx="31">
                  <c:v>1089.5139802347403</c:v>
                </c:pt>
                <c:pt idx="32">
                  <c:v>1088.1446709931733</c:v>
                </c:pt>
                <c:pt idx="33">
                  <c:v>1086.813645777032</c:v>
                </c:pt>
                <c:pt idx="34">
                  <c:v>1085.2923697770323</c:v>
                </c:pt>
                <c:pt idx="35">
                  <c:v>1084.9478548945131</c:v>
                </c:pt>
                <c:pt idx="36">
                  <c:v>1084.7213124337288</c:v>
                </c:pt>
                <c:pt idx="37">
                  <c:v>1084.5814428727069</c:v>
                </c:pt>
                <c:pt idx="38">
                  <c:v>1083.5045544641844</c:v>
                </c:pt>
                <c:pt idx="39">
                  <c:v>1083.4825454877264</c:v>
                </c:pt>
                <c:pt idx="40">
                  <c:v>1082.0384012897669</c:v>
                </c:pt>
                <c:pt idx="41">
                  <c:v>1081.133416430429</c:v>
                </c:pt>
                <c:pt idx="42">
                  <c:v>1082.5253895861397</c:v>
                </c:pt>
                <c:pt idx="43">
                  <c:v>1082.5728542130078</c:v>
                </c:pt>
                <c:pt idx="44">
                  <c:v>1084.3108778116164</c:v>
                </c:pt>
                <c:pt idx="45">
                  <c:v>1085.7450786602924</c:v>
                </c:pt>
                <c:pt idx="46">
                  <c:v>1085.4464688176126</c:v>
                </c:pt>
                <c:pt idx="47">
                  <c:v>1085.1177581590509</c:v>
                </c:pt>
                <c:pt idx="48">
                  <c:v>1084.9103658373583</c:v>
                </c:pt>
                <c:pt idx="49">
                  <c:v>1084.0797147197654</c:v>
                </c:pt>
                <c:pt idx="50">
                  <c:v>1083.4519812268315</c:v>
                </c:pt>
                <c:pt idx="51">
                  <c:v>1085.6089711870047</c:v>
                </c:pt>
                <c:pt idx="52">
                  <c:v>1090.1568246411312</c:v>
                </c:pt>
                <c:pt idx="53">
                  <c:v>1092.098275844812</c:v>
                </c:pt>
                <c:pt idx="54">
                  <c:v>1093.6849851106115</c:v>
                </c:pt>
                <c:pt idx="55">
                  <c:v>1102.3851923459163</c:v>
                </c:pt>
                <c:pt idx="56">
                  <c:v>1107.6197440120216</c:v>
                </c:pt>
                <c:pt idx="57">
                  <c:v>1113.2646416140171</c:v>
                </c:pt>
                <c:pt idx="58">
                  <c:v>1116.0767254479008</c:v>
                </c:pt>
                <c:pt idx="59">
                  <c:v>1117.7552182460158</c:v>
                </c:pt>
                <c:pt idx="60">
                  <c:v>1118.6682780189542</c:v>
                </c:pt>
                <c:pt idx="61">
                  <c:v>1120.1343786602924</c:v>
                </c:pt>
                <c:pt idx="62">
                  <c:v>1125.9387460189541</c:v>
                </c:pt>
                <c:pt idx="63">
                  <c:v>1131.327826400508</c:v>
                </c:pt>
                <c:pt idx="64">
                  <c:v>1135.0118482567361</c:v>
                </c:pt>
                <c:pt idx="65">
                  <c:v>1137.9778307497068</c:v>
                </c:pt>
                <c:pt idx="66">
                  <c:v>1139.1608143456262</c:v>
                </c:pt>
                <c:pt idx="67">
                  <c:v>1140.2506066014862</c:v>
                </c:pt>
                <c:pt idx="68">
                  <c:v>1140.8865520467846</c:v>
                </c:pt>
                <c:pt idx="69">
                  <c:v>1140.8602347061355</c:v>
                </c:pt>
                <c:pt idx="70">
                  <c:v>1140.6933438729661</c:v>
                </c:pt>
                <c:pt idx="71">
                  <c:v>1141.0745184565944</c:v>
                </c:pt>
                <c:pt idx="72">
                  <c:v>1141.1103804679758</c:v>
                </c:pt>
                <c:pt idx="73">
                  <c:v>1141.1013355396726</c:v>
                </c:pt>
                <c:pt idx="74">
                  <c:v>1141.0482857303205</c:v>
                </c:pt>
                <c:pt idx="75">
                  <c:v>1140.8393758373584</c:v>
                </c:pt>
                <c:pt idx="76">
                  <c:v>1140.5996037789805</c:v>
                </c:pt>
                <c:pt idx="77">
                  <c:v>1140.1879510855611</c:v>
                </c:pt>
                <c:pt idx="78">
                  <c:v>1139.640812527882</c:v>
                </c:pt>
                <c:pt idx="79">
                  <c:v>1139.6083083871554</c:v>
                </c:pt>
                <c:pt idx="80">
                  <c:v>1138.986825159051</c:v>
                </c:pt>
                <c:pt idx="81">
                  <c:v>1138.3329839043697</c:v>
                </c:pt>
                <c:pt idx="82">
                  <c:v>1137.9872965048928</c:v>
                </c:pt>
                <c:pt idx="83">
                  <c:v>1137.496990620637</c:v>
                </c:pt>
                <c:pt idx="84">
                  <c:v>1137.3471788043475</c:v>
                </c:pt>
                <c:pt idx="85">
                  <c:v>1137.1132461844982</c:v>
                </c:pt>
                <c:pt idx="86">
                  <c:v>1136.5898581655404</c:v>
                </c:pt>
                <c:pt idx="87">
                  <c:v>1136.1730997476927</c:v>
                </c:pt>
                <c:pt idx="88">
                  <c:v>1137.0308496467919</c:v>
                </c:pt>
                <c:pt idx="89">
                  <c:v>1138.087044296384</c:v>
                </c:pt>
                <c:pt idx="90">
                  <c:v>1139.3929411049701</c:v>
                </c:pt>
                <c:pt idx="91">
                  <c:v>1139.6600199020793</c:v>
                </c:pt>
                <c:pt idx="92">
                  <c:v>1139.8245404563181</c:v>
                </c:pt>
                <c:pt idx="93">
                  <c:v>1140.1085418116161</c:v>
                </c:pt>
                <c:pt idx="94">
                  <c:v>1140.1575155266607</c:v>
                </c:pt>
                <c:pt idx="95">
                  <c:v>1140.0340021887243</c:v>
                </c:pt>
                <c:pt idx="96">
                  <c:v>1139.4901858525868</c:v>
                </c:pt>
                <c:pt idx="97">
                  <c:v>1139.4825762460157</c:v>
                </c:pt>
                <c:pt idx="98">
                  <c:v>1139.3421322905695</c:v>
                </c:pt>
                <c:pt idx="99">
                  <c:v>1138.6902174479007</c:v>
                </c:pt>
                <c:pt idx="100">
                  <c:v>1138.0899986429195</c:v>
                </c:pt>
                <c:pt idx="101">
                  <c:v>1137.36544179712</c:v>
                </c:pt>
                <c:pt idx="102">
                  <c:v>1137.1198843289169</c:v>
                </c:pt>
                <c:pt idx="103">
                  <c:v>1136.6080234303492</c:v>
                </c:pt>
                <c:pt idx="104">
                  <c:v>1136.4628271178824</c:v>
                </c:pt>
                <c:pt idx="105">
                  <c:v>1135.8625508938073</c:v>
                </c:pt>
                <c:pt idx="106">
                  <c:v>1134.9974932854275</c:v>
                </c:pt>
                <c:pt idx="107">
                  <c:v>1135.4768376997911</c:v>
                </c:pt>
                <c:pt idx="108">
                  <c:v>1135.1667912173975</c:v>
                </c:pt>
                <c:pt idx="109">
                  <c:v>1134.7456106434834</c:v>
                </c:pt>
                <c:pt idx="110">
                  <c:v>1134.5267720247798</c:v>
                </c:pt>
                <c:pt idx="111">
                  <c:v>1134.486618368953</c:v>
                </c:pt>
                <c:pt idx="112">
                  <c:v>1134.0449528923393</c:v>
                </c:pt>
                <c:pt idx="113">
                  <c:v>1135.029491491287</c:v>
                </c:pt>
                <c:pt idx="114">
                  <c:v>1135.3454944686005</c:v>
                </c:pt>
                <c:pt idx="115">
                  <c:v>1135.5764060336817</c:v>
                </c:pt>
                <c:pt idx="116">
                  <c:v>1137.3830538820177</c:v>
                </c:pt>
                <c:pt idx="117">
                  <c:v>1148.3311771860488</c:v>
                </c:pt>
                <c:pt idx="118">
                  <c:v>1152.3625924779235</c:v>
                </c:pt>
                <c:pt idx="119">
                  <c:v>1154.8887907743017</c:v>
                </c:pt>
                <c:pt idx="120">
                  <c:v>1157.9646088763916</c:v>
                </c:pt>
                <c:pt idx="121">
                  <c:v>1159.7031286062343</c:v>
                </c:pt>
                <c:pt idx="122">
                  <c:v>1160.4595887746077</c:v>
                </c:pt>
                <c:pt idx="123">
                  <c:v>1161.3179223514787</c:v>
                </c:pt>
                <c:pt idx="124">
                  <c:v>1161.9796133383934</c:v>
                </c:pt>
                <c:pt idx="125">
                  <c:v>1162.3057537523621</c:v>
                </c:pt>
                <c:pt idx="126">
                  <c:v>1162.8832221547357</c:v>
                </c:pt>
                <c:pt idx="127">
                  <c:v>1162.5959777298535</c:v>
                </c:pt>
                <c:pt idx="128">
                  <c:v>1163.3081552591811</c:v>
                </c:pt>
                <c:pt idx="129">
                  <c:v>1164.276458044526</c:v>
                </c:pt>
                <c:pt idx="130">
                  <c:v>1165.3136962476519</c:v>
                </c:pt>
                <c:pt idx="131">
                  <c:v>1166.7170160189792</c:v>
                </c:pt>
                <c:pt idx="132">
                  <c:v>1167.9938833013848</c:v>
                </c:pt>
                <c:pt idx="133">
                  <c:v>1169.530326130935</c:v>
                </c:pt>
                <c:pt idx="134">
                  <c:v>1170.9675269196571</c:v>
                </c:pt>
                <c:pt idx="135">
                  <c:v>1172.3620687255391</c:v>
                </c:pt>
                <c:pt idx="136">
                  <c:v>1173.1329542112419</c:v>
                </c:pt>
                <c:pt idx="137">
                  <c:v>1174.8461745261031</c:v>
                </c:pt>
                <c:pt idx="138">
                  <c:v>1175.1719067702518</c:v>
                </c:pt>
                <c:pt idx="139">
                  <c:v>1176.0784010318018</c:v>
                </c:pt>
                <c:pt idx="140">
                  <c:v>1176.4594310182283</c:v>
                </c:pt>
                <c:pt idx="141">
                  <c:v>1176.6418753782732</c:v>
                </c:pt>
                <c:pt idx="142">
                  <c:v>1178.0749693021928</c:v>
                </c:pt>
                <c:pt idx="143">
                  <c:v>1178.2054924665879</c:v>
                </c:pt>
                <c:pt idx="144">
                  <c:v>1178.8626559213401</c:v>
                </c:pt>
                <c:pt idx="145">
                  <c:v>1179.2085184715766</c:v>
                </c:pt>
                <c:pt idx="146">
                  <c:v>1179.7659624105011</c:v>
                </c:pt>
                <c:pt idx="147">
                  <c:v>1179.9675391281876</c:v>
                </c:pt>
                <c:pt idx="148">
                  <c:v>1180.159165028738</c:v>
                </c:pt>
                <c:pt idx="149">
                  <c:v>1179.924186768651</c:v>
                </c:pt>
                <c:pt idx="150">
                  <c:v>1179.7981494739972</c:v>
                </c:pt>
                <c:pt idx="151">
                  <c:v>1180.548331064389</c:v>
                </c:pt>
                <c:pt idx="152">
                  <c:v>1181.6219551930749</c:v>
                </c:pt>
                <c:pt idx="153">
                  <c:v>1186.3468872173976</c:v>
                </c:pt>
                <c:pt idx="154">
                  <c:v>1192.1545679767601</c:v>
                </c:pt>
                <c:pt idx="155">
                  <c:v>1198.5685749466488</c:v>
                </c:pt>
                <c:pt idx="156">
                  <c:v>1203.4767554942114</c:v>
                </c:pt>
                <c:pt idx="157">
                  <c:v>1206.8347881467653</c:v>
                </c:pt>
                <c:pt idx="158">
                  <c:v>1209.6593660488691</c:v>
                </c:pt>
                <c:pt idx="159">
                  <c:v>1213.3654085830397</c:v>
                </c:pt>
                <c:pt idx="160">
                  <c:v>1217.197050753291</c:v>
                </c:pt>
                <c:pt idx="161">
                  <c:v>1220.4836654946926</c:v>
                </c:pt>
                <c:pt idx="162">
                  <c:v>1222.113542991294</c:v>
                </c:pt>
                <c:pt idx="163">
                  <c:v>1224.0879119227986</c:v>
                </c:pt>
                <c:pt idx="164">
                  <c:v>1226.1030036131913</c:v>
                </c:pt>
                <c:pt idx="165">
                  <c:v>1227.7456923381378</c:v>
                </c:pt>
                <c:pt idx="166">
                  <c:v>1228.9635891215707</c:v>
                </c:pt>
                <c:pt idx="167">
                  <c:v>1229.8802290992842</c:v>
                </c:pt>
                <c:pt idx="168">
                  <c:v>1230.5775218429587</c:v>
                </c:pt>
                <c:pt idx="169">
                  <c:v>1231.5642757939934</c:v>
                </c:pt>
                <c:pt idx="170">
                  <c:v>1232.297062285063</c:v>
                </c:pt>
                <c:pt idx="171">
                  <c:v>1233.258385173835</c:v>
                </c:pt>
                <c:pt idx="172">
                  <c:v>1234.1568840877023</c:v>
                </c:pt>
                <c:pt idx="173">
                  <c:v>1234.9695014429371</c:v>
                </c:pt>
                <c:pt idx="174">
                  <c:v>1234.867497053998</c:v>
                </c:pt>
                <c:pt idx="175">
                  <c:v>1235.4594230285143</c:v>
                </c:pt>
                <c:pt idx="176">
                  <c:v>1236.2961537086965</c:v>
                </c:pt>
                <c:pt idx="177">
                  <c:v>1238.3609759112815</c:v>
                </c:pt>
                <c:pt idx="178">
                  <c:v>1239.4532734122481</c:v>
                </c:pt>
                <c:pt idx="179">
                  <c:v>1241.3413620030287</c:v>
                </c:pt>
                <c:pt idx="180">
                  <c:v>1243.3424956483741</c:v>
                </c:pt>
                <c:pt idx="181">
                  <c:v>1244.5399219246663</c:v>
                </c:pt>
                <c:pt idx="182">
                  <c:v>1245.5087531933787</c:v>
                </c:pt>
                <c:pt idx="183">
                  <c:v>1246.0650267518392</c:v>
                </c:pt>
                <c:pt idx="184">
                  <c:v>1246.2665225151504</c:v>
                </c:pt>
                <c:pt idx="185">
                  <c:v>1246.7154239501638</c:v>
                </c:pt>
                <c:pt idx="186">
                  <c:v>1246.6957898508981</c:v>
                </c:pt>
                <c:pt idx="187">
                  <c:v>1246.9531409699671</c:v>
                </c:pt>
                <c:pt idx="188">
                  <c:v>1247.5310263855429</c:v>
                </c:pt>
                <c:pt idx="189">
                  <c:v>1248.3896109005866</c:v>
                </c:pt>
                <c:pt idx="190">
                  <c:v>1248.5353012162418</c:v>
                </c:pt>
                <c:pt idx="191">
                  <c:v>1248.598855396355</c:v>
                </c:pt>
                <c:pt idx="192">
                  <c:v>1248.5983543820755</c:v>
                </c:pt>
                <c:pt idx="193">
                  <c:v>1248.3173341547358</c:v>
                </c:pt>
                <c:pt idx="194">
                  <c:v>1247.6367028200848</c:v>
                </c:pt>
                <c:pt idx="195">
                  <c:v>1247.7417425208805</c:v>
                </c:pt>
                <c:pt idx="196">
                  <c:v>1247.1271068094634</c:v>
                </c:pt>
                <c:pt idx="197">
                  <c:v>1246.8553482502487</c:v>
                </c:pt>
                <c:pt idx="198">
                  <c:v>1247.3661371374333</c:v>
                </c:pt>
                <c:pt idx="199">
                  <c:v>1247.6044625226996</c:v>
                </c:pt>
                <c:pt idx="200">
                  <c:v>1247.8971482365291</c:v>
                </c:pt>
                <c:pt idx="201">
                  <c:v>1248.1748972600847</c:v>
                </c:pt>
                <c:pt idx="202">
                  <c:v>1248.3337532035214</c:v>
                </c:pt>
                <c:pt idx="203">
                  <c:v>1249.1578545422499</c:v>
                </c:pt>
                <c:pt idx="204">
                  <c:v>1249.4576439399484</c:v>
                </c:pt>
                <c:pt idx="205">
                  <c:v>1249.8373647770322</c:v>
                </c:pt>
                <c:pt idx="206">
                  <c:v>1249.6116713383935</c:v>
                </c:pt>
                <c:pt idx="207">
                  <c:v>1249.6667499570603</c:v>
                </c:pt>
                <c:pt idx="208">
                  <c:v>1249.631219259076</c:v>
                </c:pt>
                <c:pt idx="209">
                  <c:v>1250.7295213322977</c:v>
                </c:pt>
                <c:pt idx="210">
                  <c:v>1253.3888545607472</c:v>
                </c:pt>
                <c:pt idx="211">
                  <c:v>1255.8675424588614</c:v>
                </c:pt>
                <c:pt idx="212">
                  <c:v>1257.1386662859452</c:v>
                </c:pt>
                <c:pt idx="213">
                  <c:v>1258.2551289407452</c:v>
                </c:pt>
                <c:pt idx="214">
                  <c:v>1259.0663769433268</c:v>
                </c:pt>
                <c:pt idx="215">
                  <c:v>1259.305617671695</c:v>
                </c:pt>
                <c:pt idx="216">
                  <c:v>1259.451493034217</c:v>
                </c:pt>
                <c:pt idx="217">
                  <c:v>1260.1428322850632</c:v>
                </c:pt>
                <c:pt idx="218">
                  <c:v>1260.1450308176591</c:v>
                </c:pt>
                <c:pt idx="219">
                  <c:v>1259.9072797556883</c:v>
                </c:pt>
                <c:pt idx="220">
                  <c:v>1259.8859080116365</c:v>
                </c:pt>
                <c:pt idx="221">
                  <c:v>1259.641829053998</c:v>
                </c:pt>
                <c:pt idx="222">
                  <c:v>1259.3030916438297</c:v>
                </c:pt>
                <c:pt idx="223">
                  <c:v>1258.8621839246664</c:v>
                </c:pt>
                <c:pt idx="224">
                  <c:v>1258.1342841070862</c:v>
                </c:pt>
                <c:pt idx="225">
                  <c:v>1257.7101118089727</c:v>
                </c:pt>
                <c:pt idx="226">
                  <c:v>1256.9492968225859</c:v>
                </c:pt>
                <c:pt idx="227">
                  <c:v>1256.5067164845964</c:v>
                </c:pt>
                <c:pt idx="228">
                  <c:v>1256.3324818179656</c:v>
                </c:pt>
                <c:pt idx="229">
                  <c:v>1255.4004461867003</c:v>
                </c:pt>
                <c:pt idx="230">
                  <c:v>1254.3696757466867</c:v>
                </c:pt>
                <c:pt idx="231">
                  <c:v>1253.8242963863834</c:v>
                </c:pt>
                <c:pt idx="232">
                  <c:v>1252.7952926066846</c:v>
                </c:pt>
                <c:pt idx="233">
                  <c:v>1252.2304162621176</c:v>
                </c:pt>
                <c:pt idx="234">
                  <c:v>1251.5723713794223</c:v>
                </c:pt>
                <c:pt idx="235">
                  <c:v>1250.6738571388157</c:v>
                </c:pt>
                <c:pt idx="236">
                  <c:v>1249.4578244783534</c:v>
                </c:pt>
                <c:pt idx="237">
                  <c:v>1248.3396776800173</c:v>
                </c:pt>
                <c:pt idx="238">
                  <c:v>1247.3446457044122</c:v>
                </c:pt>
                <c:pt idx="239">
                  <c:v>1245.9472296837798</c:v>
                </c:pt>
                <c:pt idx="240">
                  <c:v>1244.6496714145596</c:v>
                </c:pt>
                <c:pt idx="241">
                  <c:v>1243.3590488296206</c:v>
                </c:pt>
                <c:pt idx="242">
                  <c:v>1242.152866173835</c:v>
                </c:pt>
                <c:pt idx="243">
                  <c:v>1241.0430538429587</c:v>
                </c:pt>
                <c:pt idx="244">
                  <c:v>1239.7453309407454</c:v>
                </c:pt>
                <c:pt idx="245">
                  <c:v>1238.7075349545428</c:v>
                </c:pt>
                <c:pt idx="246">
                  <c:v>1238.3712321803928</c:v>
                </c:pt>
                <c:pt idx="247">
                  <c:v>1237.4818724779234</c:v>
                </c:pt>
                <c:pt idx="248">
                  <c:v>1236.2067131796807</c:v>
                </c:pt>
                <c:pt idx="249">
                  <c:v>1234.5759585281505</c:v>
                </c:pt>
                <c:pt idx="250">
                  <c:v>1233.471915424612</c:v>
                </c:pt>
                <c:pt idx="251">
                  <c:v>1232.3400922750318</c:v>
                </c:pt>
                <c:pt idx="252">
                  <c:v>1230.9011584622581</c:v>
                </c:pt>
                <c:pt idx="253">
                  <c:v>1230.8644172652203</c:v>
                </c:pt>
                <c:pt idx="254">
                  <c:v>1229.5693201157549</c:v>
                </c:pt>
                <c:pt idx="255">
                  <c:v>1228.4018352353628</c:v>
                </c:pt>
                <c:pt idx="256">
                  <c:v>1226.9917001227709</c:v>
                </c:pt>
                <c:pt idx="257">
                  <c:v>1225.5677162677925</c:v>
                </c:pt>
                <c:pt idx="258">
                  <c:v>1225.1349269008476</c:v>
                </c:pt>
                <c:pt idx="259">
                  <c:v>1223.6920698820174</c:v>
                </c:pt>
                <c:pt idx="260">
                  <c:v>1222.7162524514622</c:v>
                </c:pt>
                <c:pt idx="261">
                  <c:v>1221.2703590437447</c:v>
                </c:pt>
                <c:pt idx="262">
                  <c:v>1220.0111170993055</c:v>
                </c:pt>
                <c:pt idx="263">
                  <c:v>1219.1579454877265</c:v>
                </c:pt>
                <c:pt idx="264">
                  <c:v>1218.0499305475712</c:v>
                </c:pt>
                <c:pt idx="265">
                  <c:v>1216.5680956913045</c:v>
                </c:pt>
                <c:pt idx="266">
                  <c:v>1215.1371477704063</c:v>
                </c:pt>
                <c:pt idx="267">
                  <c:v>1213.4952724394311</c:v>
                </c:pt>
                <c:pt idx="268">
                  <c:v>1211.8648704394311</c:v>
                </c:pt>
                <c:pt idx="269">
                  <c:v>1210.0388098821074</c:v>
                </c:pt>
                <c:pt idx="270">
                  <c:v>1208.2127801139409</c:v>
                </c:pt>
                <c:pt idx="271">
                  <c:v>1206.184075780641</c:v>
                </c:pt>
                <c:pt idx="272">
                  <c:v>1204.4472882253056</c:v>
                </c:pt>
                <c:pt idx="273">
                  <c:v>1202.5809771504489</c:v>
                </c:pt>
                <c:pt idx="274">
                  <c:v>1200.3772882253054</c:v>
                </c:pt>
                <c:pt idx="275">
                  <c:v>1198.3926070071534</c:v>
                </c:pt>
                <c:pt idx="276">
                  <c:v>1196.3639334979325</c:v>
                </c:pt>
                <c:pt idx="277">
                  <c:v>1194.3515314979325</c:v>
                </c:pt>
                <c:pt idx="278">
                  <c:v>1191.8505040071534</c:v>
                </c:pt>
                <c:pt idx="279">
                  <c:v>1189.4507274979326</c:v>
                </c:pt>
                <c:pt idx="280">
                  <c:v>1187.1018030071534</c:v>
                </c:pt>
                <c:pt idx="281">
                  <c:v>1184.4194842253055</c:v>
                </c:pt>
                <c:pt idx="282">
                  <c:v>1181.9864842253055</c:v>
                </c:pt>
                <c:pt idx="283">
                  <c:v>1179.5534842253055</c:v>
                </c:pt>
                <c:pt idx="284">
                  <c:v>1177.0578862253055</c:v>
                </c:pt>
                <c:pt idx="285">
                  <c:v>1174.2734842253055</c:v>
                </c:pt>
                <c:pt idx="286">
                  <c:v>1172.2697711504488</c:v>
                </c:pt>
                <c:pt idx="287">
                  <c:v>1169.8137701139408</c:v>
                </c:pt>
                <c:pt idx="288">
                  <c:v>1167.766802780641</c:v>
                </c:pt>
                <c:pt idx="289">
                  <c:v>1165.5688881504489</c:v>
                </c:pt>
                <c:pt idx="290">
                  <c:v>1163.8127204979326</c:v>
                </c:pt>
                <c:pt idx="291">
                  <c:v>1162.3011754979323</c:v>
                </c:pt>
                <c:pt idx="292">
                  <c:v>1160.5274796995843</c:v>
                </c:pt>
                <c:pt idx="293">
                  <c:v>1158.3014496995843</c:v>
                </c:pt>
                <c:pt idx="294">
                  <c:v>1156.3277616140535</c:v>
                </c:pt>
                <c:pt idx="295">
                  <c:v>1153.7125796995842</c:v>
                </c:pt>
                <c:pt idx="296">
                  <c:v>1151.3577890071533</c:v>
                </c:pt>
                <c:pt idx="297">
                  <c:v>1148.9699090071533</c:v>
                </c:pt>
                <c:pt idx="298">
                  <c:v>1146.7349566140535</c:v>
                </c:pt>
                <c:pt idx="299">
                  <c:v>1144.1179990071532</c:v>
                </c:pt>
                <c:pt idx="300">
                  <c:v>1141.9401852253056</c:v>
                </c:pt>
                <c:pt idx="301">
                  <c:v>1139.5640757806411</c:v>
                </c:pt>
                <c:pt idx="302">
                  <c:v>1137.0811551504489</c:v>
                </c:pt>
                <c:pt idx="303">
                  <c:v>1134.9260357806411</c:v>
                </c:pt>
                <c:pt idx="304">
                  <c:v>1132.6012961139406</c:v>
                </c:pt>
                <c:pt idx="305">
                  <c:v>1130.3588388821072</c:v>
                </c:pt>
                <c:pt idx="306">
                  <c:v>1127.9136344394312</c:v>
                </c:pt>
                <c:pt idx="307">
                  <c:v>1126.3456744394311</c:v>
                </c:pt>
                <c:pt idx="308">
                  <c:v>1123.7061277704063</c:v>
                </c:pt>
                <c:pt idx="309">
                  <c:v>1121.6630177704062</c:v>
                </c:pt>
                <c:pt idx="310">
                  <c:v>1119.8030113130944</c:v>
                </c:pt>
                <c:pt idx="311">
                  <c:v>1117.8926751484096</c:v>
                </c:pt>
                <c:pt idx="312">
                  <c:v>1115.7048521139407</c:v>
                </c:pt>
                <c:pt idx="313">
                  <c:v>1113.145036780641</c:v>
                </c:pt>
                <c:pt idx="314">
                  <c:v>1111.1436301139408</c:v>
                </c:pt>
                <c:pt idx="315">
                  <c:v>1109.0823101484095</c:v>
                </c:pt>
                <c:pt idx="316">
                  <c:v>1106.8382461484096</c:v>
                </c:pt>
                <c:pt idx="317">
                  <c:v>1104.4937813130946</c:v>
                </c:pt>
                <c:pt idx="318">
                  <c:v>1102.237411259181</c:v>
                </c:pt>
                <c:pt idx="319">
                  <c:v>1100.0750857704061</c:v>
                </c:pt>
                <c:pt idx="320">
                  <c:v>1097.4986098595282</c:v>
                </c:pt>
                <c:pt idx="321">
                  <c:v>1095.1034594335526</c:v>
                </c:pt>
                <c:pt idx="322">
                  <c:v>1093.258953630849</c:v>
                </c:pt>
                <c:pt idx="323">
                  <c:v>1091.1617825475712</c:v>
                </c:pt>
                <c:pt idx="324">
                  <c:v>1089.0708985208803</c:v>
                </c:pt>
                <c:pt idx="325">
                  <c:v>1086.9740554877264</c:v>
                </c:pt>
                <c:pt idx="326">
                  <c:v>1084.3267404773965</c:v>
                </c:pt>
                <c:pt idx="327">
                  <c:v>1082.1801574482065</c:v>
                </c:pt>
                <c:pt idx="328">
                  <c:v>1079.9404224109328</c:v>
                </c:pt>
                <c:pt idx="329">
                  <c:v>1078.0672440080543</c:v>
                </c:pt>
                <c:pt idx="330">
                  <c:v>1076.6756662896889</c:v>
                </c:pt>
                <c:pt idx="331">
                  <c:v>1074.6411958094632</c:v>
                </c:pt>
                <c:pt idx="332">
                  <c:v>1072.7031184514622</c:v>
                </c:pt>
                <c:pt idx="333">
                  <c:v>1070.6806806210425</c:v>
                </c:pt>
                <c:pt idx="334">
                  <c:v>1068.7165364318696</c:v>
                </c:pt>
                <c:pt idx="335">
                  <c:v>1066.7523998820177</c:v>
                </c:pt>
                <c:pt idx="336">
                  <c:v>1064.9441769695602</c:v>
                </c:pt>
                <c:pt idx="337">
                  <c:v>1063.5725206210423</c:v>
                </c:pt>
                <c:pt idx="338">
                  <c:v>1061.8999666210423</c:v>
                </c:pt>
                <c:pt idx="339">
                  <c:v>1059.7584704318695</c:v>
                </c:pt>
                <c:pt idx="340">
                  <c:v>1058.2205784318694</c:v>
                </c:pt>
                <c:pt idx="341">
                  <c:v>1056.4556438820175</c:v>
                </c:pt>
                <c:pt idx="342">
                  <c:v>1054.9879818820175</c:v>
                </c:pt>
                <c:pt idx="343">
                  <c:v>1053.5483624318695</c:v>
                </c:pt>
                <c:pt idx="344">
                  <c:v>1052.8368582241355</c:v>
                </c:pt>
                <c:pt idx="345">
                  <c:v>1051.5722460080544</c:v>
                </c:pt>
                <c:pt idx="346">
                  <c:v>1049.9560234109326</c:v>
                </c:pt>
                <c:pt idx="347">
                  <c:v>1048.4254513811593</c:v>
                </c:pt>
                <c:pt idx="348">
                  <c:v>1046.7259043811591</c:v>
                </c:pt>
                <c:pt idx="349">
                  <c:v>1045.3572460080543</c:v>
                </c:pt>
                <c:pt idx="350">
                  <c:v>1044.4617930080542</c:v>
                </c:pt>
                <c:pt idx="351">
                  <c:v>1042.9936662896889</c:v>
                </c:pt>
                <c:pt idx="352">
                  <c:v>1041.4846928094632</c:v>
                </c:pt>
                <c:pt idx="353">
                  <c:v>1040.3864298094634</c:v>
                </c:pt>
                <c:pt idx="354">
                  <c:v>1038.7717710437448</c:v>
                </c:pt>
                <c:pt idx="355">
                  <c:v>1037.284952451462</c:v>
                </c:pt>
                <c:pt idx="356">
                  <c:v>1035.678677925054</c:v>
                </c:pt>
                <c:pt idx="357">
                  <c:v>1033.9055546210423</c:v>
                </c:pt>
                <c:pt idx="358">
                  <c:v>1032.2322918820175</c:v>
                </c:pt>
                <c:pt idx="359">
                  <c:v>1030.7751218820176</c:v>
                </c:pt>
                <c:pt idx="360">
                  <c:v>1029.1251644318695</c:v>
                </c:pt>
                <c:pt idx="361">
                  <c:v>1028.2118244318694</c:v>
                </c:pt>
                <c:pt idx="362">
                  <c:v>1026.8065964318694</c:v>
                </c:pt>
                <c:pt idx="363">
                  <c:v>1024.9556724318695</c:v>
                </c:pt>
                <c:pt idx="364">
                  <c:v>1023.43244296956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C190-AF46-89AD-B80A3520BFFF}"/>
            </c:ext>
          </c:extLst>
        </c:ser>
        <c:ser>
          <c:idx val="10"/>
          <c:order val="6"/>
          <c:tx>
            <c:strRef>
              <c:f>'[1]diagr data2'!$Q$3</c:f>
              <c:strCache>
                <c:ptCount val="1"/>
                <c:pt idx="0">
                  <c:v>2014-15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data2'!$Q$4:$Q$368</c:f>
              <c:numCache>
                <c:formatCode>General</c:formatCode>
                <c:ptCount val="365"/>
                <c:pt idx="0">
                  <c:v>1021.6444720491329</c:v>
                </c:pt>
                <c:pt idx="1">
                  <c:v>1020.0616120373134</c:v>
                </c:pt>
                <c:pt idx="2">
                  <c:v>1018.475193655193</c:v>
                </c:pt>
                <c:pt idx="3">
                  <c:v>1016.9448780373135</c:v>
                </c:pt>
                <c:pt idx="4">
                  <c:v>1015.1316499008476</c:v>
                </c:pt>
                <c:pt idx="5">
                  <c:v>1013.9196986551931</c:v>
                </c:pt>
                <c:pt idx="6">
                  <c:v>1013.0503654318694</c:v>
                </c:pt>
                <c:pt idx="7">
                  <c:v>1012.6035526308491</c:v>
                </c:pt>
                <c:pt idx="8">
                  <c:v>1011.7770142455802</c:v>
                </c:pt>
                <c:pt idx="9">
                  <c:v>1010.9817551321777</c:v>
                </c:pt>
                <c:pt idx="10">
                  <c:v>1009.7330683274954</c:v>
                </c:pt>
                <c:pt idx="11">
                  <c:v>1008.7112051980664</c:v>
                </c:pt>
                <c:pt idx="12">
                  <c:v>1007.2444624178349</c:v>
                </c:pt>
                <c:pt idx="13">
                  <c:v>1006.1355739153072</c:v>
                </c:pt>
                <c:pt idx="14">
                  <c:v>1004.5073774358907</c:v>
                </c:pt>
                <c:pt idx="15">
                  <c:v>1003.2617117620217</c:v>
                </c:pt>
                <c:pt idx="16">
                  <c:v>1001.9257453382301</c:v>
                </c:pt>
                <c:pt idx="17">
                  <c:v>1000.5783614235362</c:v>
                </c:pt>
                <c:pt idx="18">
                  <c:v>999.45677800383521</c:v>
                </c:pt>
                <c:pt idx="19">
                  <c:v>998.16984615798503</c:v>
                </c:pt>
                <c:pt idx="20">
                  <c:v>996.839118802131</c:v>
                </c:pt>
                <c:pt idx="21">
                  <c:v>994.79566741899771</c:v>
                </c:pt>
                <c:pt idx="22">
                  <c:v>993.44507792621584</c:v>
                </c:pt>
                <c:pt idx="23">
                  <c:v>993.3058659457248</c:v>
                </c:pt>
                <c:pt idx="24">
                  <c:v>994.42854742539009</c:v>
                </c:pt>
                <c:pt idx="25">
                  <c:v>993.90089405016727</c:v>
                </c:pt>
                <c:pt idx="26">
                  <c:v>992.86266529725992</c:v>
                </c:pt>
                <c:pt idx="27">
                  <c:v>991.85222861924694</c:v>
                </c:pt>
                <c:pt idx="28">
                  <c:v>991.22210721728345</c:v>
                </c:pt>
                <c:pt idx="29">
                  <c:v>990.11137166806441</c:v>
                </c:pt>
                <c:pt idx="30">
                  <c:v>989.46669464594163</c:v>
                </c:pt>
                <c:pt idx="31">
                  <c:v>988.99003322134297</c:v>
                </c:pt>
                <c:pt idx="32">
                  <c:v>987.61816879286448</c:v>
                </c:pt>
                <c:pt idx="33">
                  <c:v>986.44939291542551</c:v>
                </c:pt>
                <c:pt idx="34">
                  <c:v>985.86112456391629</c:v>
                </c:pt>
                <c:pt idx="35">
                  <c:v>984.68486432790155</c:v>
                </c:pt>
                <c:pt idx="36">
                  <c:v>984.30568630336825</c:v>
                </c:pt>
                <c:pt idx="37">
                  <c:v>983.46032586759384</c:v>
                </c:pt>
                <c:pt idx="38">
                  <c:v>984.98770630033039</c:v>
                </c:pt>
                <c:pt idx="39">
                  <c:v>984.68436059801809</c:v>
                </c:pt>
                <c:pt idx="40">
                  <c:v>984.2002684377818</c:v>
                </c:pt>
                <c:pt idx="41">
                  <c:v>983.09584728583104</c:v>
                </c:pt>
                <c:pt idx="42">
                  <c:v>982.37019520485615</c:v>
                </c:pt>
                <c:pt idx="43">
                  <c:v>981.64671224556344</c:v>
                </c:pt>
                <c:pt idx="44">
                  <c:v>981.74118931446185</c:v>
                </c:pt>
                <c:pt idx="45">
                  <c:v>982.00749431535303</c:v>
                </c:pt>
                <c:pt idx="46">
                  <c:v>981.63911283224809</c:v>
                </c:pt>
                <c:pt idx="47">
                  <c:v>981.56777466594849</c:v>
                </c:pt>
                <c:pt idx="48">
                  <c:v>981.39032391569253</c:v>
                </c:pt>
                <c:pt idx="49">
                  <c:v>981.12813345686641</c:v>
                </c:pt>
                <c:pt idx="50">
                  <c:v>982.46383594573092</c:v>
                </c:pt>
                <c:pt idx="51">
                  <c:v>982.41813634469906</c:v>
                </c:pt>
                <c:pt idx="52">
                  <c:v>981.97451870386931</c:v>
                </c:pt>
                <c:pt idx="53">
                  <c:v>981.44943036691973</c:v>
                </c:pt>
                <c:pt idx="54">
                  <c:v>980.69552321213132</c:v>
                </c:pt>
                <c:pt idx="55">
                  <c:v>979.92469474919164</c:v>
                </c:pt>
                <c:pt idx="56">
                  <c:v>979.3529180189845</c:v>
                </c:pt>
                <c:pt idx="57">
                  <c:v>978.55854591712261</c:v>
                </c:pt>
                <c:pt idx="58">
                  <c:v>978.43512432161333</c:v>
                </c:pt>
                <c:pt idx="59">
                  <c:v>977.80143684908887</c:v>
                </c:pt>
                <c:pt idx="60">
                  <c:v>976.98565164677848</c:v>
                </c:pt>
                <c:pt idx="61">
                  <c:v>976.46565687126383</c:v>
                </c:pt>
                <c:pt idx="62">
                  <c:v>975.83265093763623</c:v>
                </c:pt>
                <c:pt idx="63">
                  <c:v>975.54138640411247</c:v>
                </c:pt>
                <c:pt idx="64">
                  <c:v>975.61425863933448</c:v>
                </c:pt>
                <c:pt idx="65">
                  <c:v>975.78588100266222</c:v>
                </c:pt>
                <c:pt idx="66">
                  <c:v>976.16269107854441</c:v>
                </c:pt>
                <c:pt idx="67">
                  <c:v>976.68566944949043</c:v>
                </c:pt>
                <c:pt idx="68">
                  <c:v>977.89274475132254</c:v>
                </c:pt>
                <c:pt idx="69">
                  <c:v>979.49610282054607</c:v>
                </c:pt>
                <c:pt idx="70">
                  <c:v>979.68310905016722</c:v>
                </c:pt>
                <c:pt idx="71">
                  <c:v>979.30514038958199</c:v>
                </c:pt>
                <c:pt idx="72">
                  <c:v>980.38050121495974</c:v>
                </c:pt>
                <c:pt idx="73">
                  <c:v>983.96599104348252</c:v>
                </c:pt>
                <c:pt idx="74">
                  <c:v>984.49001788449903</c:v>
                </c:pt>
                <c:pt idx="75">
                  <c:v>984.4778549468798</c:v>
                </c:pt>
                <c:pt idx="76">
                  <c:v>983.93597170369571</c:v>
                </c:pt>
                <c:pt idx="77">
                  <c:v>984.47536887669366</c:v>
                </c:pt>
                <c:pt idx="78">
                  <c:v>993.41269592262825</c:v>
                </c:pt>
                <c:pt idx="79">
                  <c:v>995.81058004254453</c:v>
                </c:pt>
                <c:pt idx="80">
                  <c:v>997.45523222716986</c:v>
                </c:pt>
                <c:pt idx="81">
                  <c:v>998.54450938351556</c:v>
                </c:pt>
                <c:pt idx="82">
                  <c:v>999.02368529338878</c:v>
                </c:pt>
                <c:pt idx="83">
                  <c:v>998.95671027397373</c:v>
                </c:pt>
                <c:pt idx="84">
                  <c:v>998.87972380857207</c:v>
                </c:pt>
                <c:pt idx="85">
                  <c:v>998.75286189148301</c:v>
                </c:pt>
                <c:pt idx="86">
                  <c:v>998.39149263716956</c:v>
                </c:pt>
                <c:pt idx="87">
                  <c:v>998.11287172904747</c:v>
                </c:pt>
                <c:pt idx="88">
                  <c:v>998.08936529663947</c:v>
                </c:pt>
                <c:pt idx="89">
                  <c:v>1008.7787782460159</c:v>
                </c:pt>
                <c:pt idx="90">
                  <c:v>1014.8580376482992</c:v>
                </c:pt>
                <c:pt idx="91">
                  <c:v>1017.7208501157547</c:v>
                </c:pt>
                <c:pt idx="92">
                  <c:v>1019.9844673476839</c:v>
                </c:pt>
                <c:pt idx="93">
                  <c:v>1022.0034720336816</c:v>
                </c:pt>
                <c:pt idx="94">
                  <c:v>1023.5238179496699</c:v>
                </c:pt>
                <c:pt idx="95">
                  <c:v>1023.7347250247798</c:v>
                </c:pt>
                <c:pt idx="96">
                  <c:v>1024.0480144264918</c:v>
                </c:pt>
                <c:pt idx="97">
                  <c:v>1024.173735614017</c:v>
                </c:pt>
                <c:pt idx="98">
                  <c:v>1024.3899939635178</c:v>
                </c:pt>
                <c:pt idx="99">
                  <c:v>1024.3588622607858</c:v>
                </c:pt>
                <c:pt idx="100">
                  <c:v>1024.4165263083298</c:v>
                </c:pt>
                <c:pt idx="101">
                  <c:v>1024.5316824150752</c:v>
                </c:pt>
                <c:pt idx="102">
                  <c:v>1024.4053811349729</c:v>
                </c:pt>
                <c:pt idx="103">
                  <c:v>1024.5984953382301</c:v>
                </c:pt>
                <c:pt idx="104">
                  <c:v>1025.0172568141347</c:v>
                </c:pt>
                <c:pt idx="105">
                  <c:v>1025.15156989704</c:v>
                </c:pt>
                <c:pt idx="106">
                  <c:v>1025.4336063057542</c:v>
                </c:pt>
                <c:pt idx="107">
                  <c:v>1025.6303303229736</c:v>
                </c:pt>
                <c:pt idx="108">
                  <c:v>1025.7329295147754</c:v>
                </c:pt>
                <c:pt idx="109">
                  <c:v>1025.4398572842094</c:v>
                </c:pt>
                <c:pt idx="110">
                  <c:v>1024.6297233064856</c:v>
                </c:pt>
                <c:pt idx="111">
                  <c:v>1024.5733422202104</c:v>
                </c:pt>
                <c:pt idx="112">
                  <c:v>1024.0764617936327</c:v>
                </c:pt>
                <c:pt idx="113">
                  <c:v>1023.6439240414136</c:v>
                </c:pt>
                <c:pt idx="114">
                  <c:v>1023.3891821765812</c:v>
                </c:pt>
                <c:pt idx="115">
                  <c:v>1023.8574767245553</c:v>
                </c:pt>
                <c:pt idx="116">
                  <c:v>1025.6387525730934</c:v>
                </c:pt>
                <c:pt idx="117">
                  <c:v>1027.0924156034569</c:v>
                </c:pt>
                <c:pt idx="118">
                  <c:v>1028.5795718615607</c:v>
                </c:pt>
                <c:pt idx="119">
                  <c:v>1029.9986091024682</c:v>
                </c:pt>
                <c:pt idx="120">
                  <c:v>1030.9488084206421</c:v>
                </c:pt>
                <c:pt idx="121">
                  <c:v>1032.058266287773</c:v>
                </c:pt>
                <c:pt idx="122">
                  <c:v>1047.5206479730862</c:v>
                </c:pt>
                <c:pt idx="123">
                  <c:v>1124.2458459001714</c:v>
                </c:pt>
                <c:pt idx="124">
                  <c:v>1156.2704142414439</c:v>
                </c:pt>
                <c:pt idx="125">
                  <c:v>1168.2534578314107</c:v>
                </c:pt>
                <c:pt idx="126">
                  <c:v>1174.3201692890434</c:v>
                </c:pt>
                <c:pt idx="127">
                  <c:v>1178.9642982703826</c:v>
                </c:pt>
                <c:pt idx="128">
                  <c:v>1183.3318281624133</c:v>
                </c:pt>
                <c:pt idx="129">
                  <c:v>1188.3337851624133</c:v>
                </c:pt>
                <c:pt idx="130">
                  <c:v>1191.8868084355263</c:v>
                </c:pt>
                <c:pt idx="131">
                  <c:v>1194.5780599884854</c:v>
                </c:pt>
                <c:pt idx="132">
                  <c:v>1198.6252559999998</c:v>
                </c:pt>
                <c:pt idx="133">
                  <c:v>1202.6833665756692</c:v>
                </c:pt>
                <c:pt idx="134">
                  <c:v>1204.645994062799</c:v>
                </c:pt>
                <c:pt idx="135">
                  <c:v>1206.1607447587978</c:v>
                </c:pt>
                <c:pt idx="136">
                  <c:v>1207.0406057971716</c:v>
                </c:pt>
                <c:pt idx="137">
                  <c:v>1208.1553253527345</c:v>
                </c:pt>
                <c:pt idx="138">
                  <c:v>1208.6143881144035</c:v>
                </c:pt>
                <c:pt idx="139">
                  <c:v>1209.4076898599576</c:v>
                </c:pt>
                <c:pt idx="140">
                  <c:v>1210.3454283278172</c:v>
                </c:pt>
                <c:pt idx="141">
                  <c:v>1210.666063595175</c:v>
                </c:pt>
                <c:pt idx="142">
                  <c:v>1210.9399931571199</c:v>
                </c:pt>
                <c:pt idx="143">
                  <c:v>1211.6268334738147</c:v>
                </c:pt>
                <c:pt idx="144">
                  <c:v>1212.04031702511</c:v>
                </c:pt>
                <c:pt idx="145">
                  <c:v>1212.8066414432385</c:v>
                </c:pt>
                <c:pt idx="146">
                  <c:v>1214.3294355271398</c:v>
                </c:pt>
                <c:pt idx="147">
                  <c:v>1215.5356056399814</c:v>
                </c:pt>
                <c:pt idx="148">
                  <c:v>1217.796079274</c:v>
                </c:pt>
                <c:pt idx="149">
                  <c:v>1220.8158898636923</c:v>
                </c:pt>
                <c:pt idx="150">
                  <c:v>1230.7232609797811</c:v>
                </c:pt>
                <c:pt idx="151">
                  <c:v>1240.7791946631164</c:v>
                </c:pt>
                <c:pt idx="152">
                  <c:v>1247.4653452740001</c:v>
                </c:pt>
                <c:pt idx="153">
                  <c:v>1252.028929381856</c:v>
                </c:pt>
                <c:pt idx="154">
                  <c:v>1256.0351733003004</c:v>
                </c:pt>
                <c:pt idx="155">
                  <c:v>1258.4470151060398</c:v>
                </c:pt>
                <c:pt idx="156">
                  <c:v>1259.3625215674392</c:v>
                </c:pt>
                <c:pt idx="157">
                  <c:v>1273.7590054819339</c:v>
                </c:pt>
                <c:pt idx="158">
                  <c:v>1286.1263826066845</c:v>
                </c:pt>
                <c:pt idx="159">
                  <c:v>1293.5251853652592</c:v>
                </c:pt>
                <c:pt idx="160">
                  <c:v>1299.1333221847226</c:v>
                </c:pt>
                <c:pt idx="161">
                  <c:v>1303.4811753541683</c:v>
                </c:pt>
                <c:pt idx="162">
                  <c:v>1307.5059637366128</c:v>
                </c:pt>
                <c:pt idx="163">
                  <c:v>1310.6342793338501</c:v>
                </c:pt>
                <c:pt idx="164">
                  <c:v>1315.5601260960318</c:v>
                </c:pt>
                <c:pt idx="165">
                  <c:v>1318.9921525482728</c:v>
                </c:pt>
                <c:pt idx="166">
                  <c:v>1321.8601001430784</c:v>
                </c:pt>
                <c:pt idx="167">
                  <c:v>1324.8349833278171</c:v>
                </c:pt>
                <c:pt idx="168">
                  <c:v>1327.4170632411153</c:v>
                </c:pt>
                <c:pt idx="169">
                  <c:v>1329.2838810875562</c:v>
                </c:pt>
                <c:pt idx="170">
                  <c:v>1330.8375121949937</c:v>
                </c:pt>
                <c:pt idx="171">
                  <c:v>1332.425857356661</c:v>
                </c:pt>
                <c:pt idx="172">
                  <c:v>1333.7571661668605</c:v>
                </c:pt>
                <c:pt idx="173">
                  <c:v>1335.240633807213</c:v>
                </c:pt>
                <c:pt idx="174">
                  <c:v>1337.5513251501554</c:v>
                </c:pt>
                <c:pt idx="175">
                  <c:v>1339.4865416970888</c:v>
                </c:pt>
                <c:pt idx="176">
                  <c:v>1341.7473321348914</c:v>
                </c:pt>
                <c:pt idx="177">
                  <c:v>1346.6677808497275</c:v>
                </c:pt>
                <c:pt idx="178">
                  <c:v>1354.5809816544345</c:v>
                </c:pt>
                <c:pt idx="179">
                  <c:v>1359.7761764155402</c:v>
                </c:pt>
                <c:pt idx="180">
                  <c:v>1366.9310834355263</c:v>
                </c:pt>
                <c:pt idx="181">
                  <c:v>1371.1866529940346</c:v>
                </c:pt>
                <c:pt idx="182">
                  <c:v>1372.2785643737714</c:v>
                </c:pt>
                <c:pt idx="183">
                  <c:v>1373.9747523716171</c:v>
                </c:pt>
                <c:pt idx="184">
                  <c:v>1375.078264901899</c:v>
                </c:pt>
                <c:pt idx="185">
                  <c:v>1376.3733099018991</c:v>
                </c:pt>
                <c:pt idx="186">
                  <c:v>1377.3933481624133</c:v>
                </c:pt>
                <c:pt idx="187">
                  <c:v>1379.0716077532145</c:v>
                </c:pt>
                <c:pt idx="188">
                  <c:v>1381.8453301466727</c:v>
                </c:pt>
                <c:pt idx="189">
                  <c:v>1383.2379892890435</c:v>
                </c:pt>
                <c:pt idx="190">
                  <c:v>1384.1591346886489</c:v>
                </c:pt>
                <c:pt idx="191">
                  <c:v>1385.3603077588798</c:v>
                </c:pt>
                <c:pt idx="192">
                  <c:v>1386.6232874637826</c:v>
                </c:pt>
                <c:pt idx="193">
                  <c:v>1387.1547617009367</c:v>
                </c:pt>
                <c:pt idx="194">
                  <c:v>1388.0114231071052</c:v>
                </c:pt>
                <c:pt idx="195">
                  <c:v>1388.3723411500182</c:v>
                </c:pt>
                <c:pt idx="196">
                  <c:v>1389.4519701624133</c:v>
                </c:pt>
                <c:pt idx="197">
                  <c:v>1389.925134150018</c:v>
                </c:pt>
                <c:pt idx="198">
                  <c:v>1390.488374150018</c:v>
                </c:pt>
                <c:pt idx="199">
                  <c:v>1391.0113009905863</c:v>
                </c:pt>
                <c:pt idx="200">
                  <c:v>1391.5401402412465</c:v>
                </c:pt>
                <c:pt idx="201">
                  <c:v>1392.6970582412464</c:v>
                </c:pt>
                <c:pt idx="202">
                  <c:v>1392.3995862412464</c:v>
                </c:pt>
                <c:pt idx="203">
                  <c:v>1392.3484329001715</c:v>
                </c:pt>
                <c:pt idx="204">
                  <c:v>1392.9306979001715</c:v>
                </c:pt>
                <c:pt idx="205">
                  <c:v>1393.5068064355262</c:v>
                </c:pt>
                <c:pt idx="206">
                  <c:v>1393.9024684355261</c:v>
                </c:pt>
                <c:pt idx="207">
                  <c:v>1394.2552384355261</c:v>
                </c:pt>
                <c:pt idx="208">
                  <c:v>1393.7261027909403</c:v>
                </c:pt>
                <c:pt idx="209">
                  <c:v>1393.6964147909403</c:v>
                </c:pt>
                <c:pt idx="210">
                  <c:v>1393.9819187909404</c:v>
                </c:pt>
                <c:pt idx="211">
                  <c:v>1393.8711667909404</c:v>
                </c:pt>
                <c:pt idx="212">
                  <c:v>1393.5516627909403</c:v>
                </c:pt>
                <c:pt idx="213">
                  <c:v>1393.0724067909402</c:v>
                </c:pt>
                <c:pt idx="214">
                  <c:v>1392.3847987909403</c:v>
                </c:pt>
                <c:pt idx="215">
                  <c:v>1392.1081907909404</c:v>
                </c:pt>
                <c:pt idx="216">
                  <c:v>1391.3351907909403</c:v>
                </c:pt>
                <c:pt idx="217">
                  <c:v>1390.2894947909404</c:v>
                </c:pt>
                <c:pt idx="218">
                  <c:v>1389.3781907909404</c:v>
                </c:pt>
                <c:pt idx="219">
                  <c:v>1388.8288867909403</c:v>
                </c:pt>
                <c:pt idx="220">
                  <c:v>1388.3931167909402</c:v>
                </c:pt>
                <c:pt idx="221">
                  <c:v>1387.7273467909404</c:v>
                </c:pt>
                <c:pt idx="222">
                  <c:v>1386.8105347909404</c:v>
                </c:pt>
                <c:pt idx="223">
                  <c:v>1386.6268167909404</c:v>
                </c:pt>
                <c:pt idx="224">
                  <c:v>1385.033886062799</c:v>
                </c:pt>
                <c:pt idx="225">
                  <c:v>1384.1273337631217</c:v>
                </c:pt>
                <c:pt idx="226">
                  <c:v>1383.2636603983315</c:v>
                </c:pt>
                <c:pt idx="227">
                  <c:v>1382.8443111668607</c:v>
                </c:pt>
                <c:pt idx="228">
                  <c:v>1382.0540818076336</c:v>
                </c:pt>
                <c:pt idx="229">
                  <c:v>1381.6410075826252</c:v>
                </c:pt>
                <c:pt idx="230">
                  <c:v>1380.9463650170221</c:v>
                </c:pt>
                <c:pt idx="231">
                  <c:v>1379.8629538067028</c:v>
                </c:pt>
                <c:pt idx="232">
                  <c:v>1379.3520267922599</c:v>
                </c:pt>
                <c:pt idx="233">
                  <c:v>1378.5768421949938</c:v>
                </c:pt>
                <c:pt idx="234">
                  <c:v>1377.5519221949937</c:v>
                </c:pt>
                <c:pt idx="235">
                  <c:v>1376.6336324254739</c:v>
                </c:pt>
                <c:pt idx="236">
                  <c:v>1375.3176324254739</c:v>
                </c:pt>
                <c:pt idx="237">
                  <c:v>1374.2488704254738</c:v>
                </c:pt>
                <c:pt idx="238">
                  <c:v>1373.0165364254738</c:v>
                </c:pt>
                <c:pt idx="239">
                  <c:v>1372.9596346497992</c:v>
                </c:pt>
                <c:pt idx="240">
                  <c:v>1373.1321479016456</c:v>
                </c:pt>
                <c:pt idx="241">
                  <c:v>1372.3567239016454</c:v>
                </c:pt>
                <c:pt idx="242">
                  <c:v>1371.8054657148821</c:v>
                </c:pt>
                <c:pt idx="243">
                  <c:v>1371.2551758201002</c:v>
                </c:pt>
                <c:pt idx="244">
                  <c:v>1370.3951458201004</c:v>
                </c:pt>
                <c:pt idx="245">
                  <c:v>1369.1243058201005</c:v>
                </c:pt>
                <c:pt idx="246">
                  <c:v>1367.9795124636794</c:v>
                </c:pt>
                <c:pt idx="247">
                  <c:v>1367.2969358922578</c:v>
                </c:pt>
                <c:pt idx="248">
                  <c:v>1366.7884340922562</c:v>
                </c:pt>
                <c:pt idx="249">
                  <c:v>1366.4696973582334</c:v>
                </c:pt>
                <c:pt idx="250">
                  <c:v>1365.6958303983315</c:v>
                </c:pt>
                <c:pt idx="251">
                  <c:v>1364.854253460474</c:v>
                </c:pt>
                <c:pt idx="252">
                  <c:v>1363.9679227928389</c:v>
                </c:pt>
                <c:pt idx="253">
                  <c:v>1363.1351177928391</c:v>
                </c:pt>
                <c:pt idx="254">
                  <c:v>1362.1419656438657</c:v>
                </c:pt>
                <c:pt idx="255">
                  <c:v>1361.2117652622508</c:v>
                </c:pt>
                <c:pt idx="256">
                  <c:v>1359.9922012622508</c:v>
                </c:pt>
                <c:pt idx="257">
                  <c:v>1358.860666896948</c:v>
                </c:pt>
                <c:pt idx="258">
                  <c:v>1357.3643177971717</c:v>
                </c:pt>
                <c:pt idx="259">
                  <c:v>1356.0987582123937</c:v>
                </c:pt>
                <c:pt idx="260">
                  <c:v>1354.5122343923429</c:v>
                </c:pt>
                <c:pt idx="261">
                  <c:v>1353.9722343923429</c:v>
                </c:pt>
                <c:pt idx="262">
                  <c:v>1352.90695058701</c:v>
                </c:pt>
                <c:pt idx="263">
                  <c:v>1351.8418870466469</c:v>
                </c:pt>
                <c:pt idx="264">
                  <c:v>1350.8562950466469</c:v>
                </c:pt>
                <c:pt idx="265">
                  <c:v>1350.2673477928392</c:v>
                </c:pt>
                <c:pt idx="266">
                  <c:v>1349.1743621668606</c:v>
                </c:pt>
                <c:pt idx="267">
                  <c:v>1347.7572239816484</c:v>
                </c:pt>
                <c:pt idx="268">
                  <c:v>1346.2298309940049</c:v>
                </c:pt>
                <c:pt idx="269">
                  <c:v>1344.8500998269724</c:v>
                </c:pt>
                <c:pt idx="270">
                  <c:v>1343.5613629388722</c:v>
                </c:pt>
                <c:pt idx="271">
                  <c:v>1342.35716045461</c:v>
                </c:pt>
                <c:pt idx="272">
                  <c:v>1340.88276</c:v>
                </c:pt>
                <c:pt idx="273">
                  <c:v>1341.3119900251099</c:v>
                </c:pt>
                <c:pt idx="274">
                  <c:v>1340.7994562551301</c:v>
                </c:pt>
                <c:pt idx="275">
                  <c:v>1340.0178239388724</c:v>
                </c:pt>
                <c:pt idx="276">
                  <c:v>1338.7759609388725</c:v>
                </c:pt>
                <c:pt idx="277">
                  <c:v>1337.1913629388723</c:v>
                </c:pt>
                <c:pt idx="278">
                  <c:v>1336.2244659388725</c:v>
                </c:pt>
                <c:pt idx="279">
                  <c:v>1334.6675689388726</c:v>
                </c:pt>
                <c:pt idx="280">
                  <c:v>1333.1062699388724</c:v>
                </c:pt>
                <c:pt idx="281">
                  <c:v>1331.7068619388724</c:v>
                </c:pt>
                <c:pt idx="282">
                  <c:v>1330.0840459388726</c:v>
                </c:pt>
                <c:pt idx="283">
                  <c:v>1329.033522857186</c:v>
                </c:pt>
                <c:pt idx="284">
                  <c:v>1327.678522857186</c:v>
                </c:pt>
                <c:pt idx="285">
                  <c:v>1325.9145228571858</c:v>
                </c:pt>
                <c:pt idx="286">
                  <c:v>1324.4249308571859</c:v>
                </c:pt>
                <c:pt idx="287">
                  <c:v>1323.2844271365955</c:v>
                </c:pt>
                <c:pt idx="288">
                  <c:v>1321.7060191365954</c:v>
                </c:pt>
                <c:pt idx="289">
                  <c:v>1318.9911816286547</c:v>
                </c:pt>
                <c:pt idx="290">
                  <c:v>1317.724177886201</c:v>
                </c:pt>
                <c:pt idx="291">
                  <c:v>1315.9116971933786</c:v>
                </c:pt>
                <c:pt idx="292">
                  <c:v>1313.0759328642782</c:v>
                </c:pt>
                <c:pt idx="293">
                  <c:v>1310.8884865070115</c:v>
                </c:pt>
                <c:pt idx="294">
                  <c:v>1309.1735456180347</c:v>
                </c:pt>
                <c:pt idx="295">
                  <c:v>1307.0204904058889</c:v>
                </c:pt>
                <c:pt idx="296">
                  <c:v>1305.5699867776561</c:v>
                </c:pt>
                <c:pt idx="297">
                  <c:v>1303.6352186206843</c:v>
                </c:pt>
                <c:pt idx="298">
                  <c:v>1301.5497625164326</c:v>
                </c:pt>
                <c:pt idx="299">
                  <c:v>1299.6599845164328</c:v>
                </c:pt>
                <c:pt idx="300">
                  <c:v>1297.7702065164328</c:v>
                </c:pt>
                <c:pt idx="301">
                  <c:v>1295.5870955164328</c:v>
                </c:pt>
                <c:pt idx="302">
                  <c:v>1293.6309845164328</c:v>
                </c:pt>
                <c:pt idx="303">
                  <c:v>1291.2947625164327</c:v>
                </c:pt>
                <c:pt idx="304">
                  <c:v>1289.1596515164329</c:v>
                </c:pt>
                <c:pt idx="305">
                  <c:v>1286.7975405164329</c:v>
                </c:pt>
                <c:pt idx="306">
                  <c:v>1284.0035405164328</c:v>
                </c:pt>
                <c:pt idx="307">
                  <c:v>1281.7336515164329</c:v>
                </c:pt>
                <c:pt idx="308">
                  <c:v>1279.6059966206844</c:v>
                </c:pt>
                <c:pt idx="309">
                  <c:v>1277.2598856206844</c:v>
                </c:pt>
                <c:pt idx="310">
                  <c:v>1275.0022186206843</c:v>
                </c:pt>
                <c:pt idx="311">
                  <c:v>1272.7224406206842</c:v>
                </c:pt>
                <c:pt idx="312">
                  <c:v>1270.0165516206844</c:v>
                </c:pt>
                <c:pt idx="313">
                  <c:v>1268.0908666206842</c:v>
                </c:pt>
                <c:pt idx="314">
                  <c:v>1265.7612746206844</c:v>
                </c:pt>
                <c:pt idx="315">
                  <c:v>1263.8578866206842</c:v>
                </c:pt>
                <c:pt idx="316">
                  <c:v>1261.8656826206843</c:v>
                </c:pt>
                <c:pt idx="317">
                  <c:v>1259.6742746206844</c:v>
                </c:pt>
                <c:pt idx="318">
                  <c:v>1257.8868666206843</c:v>
                </c:pt>
                <c:pt idx="319">
                  <c:v>1255.6374786206845</c:v>
                </c:pt>
                <c:pt idx="320">
                  <c:v>1253.7642946206843</c:v>
                </c:pt>
                <c:pt idx="321">
                  <c:v>1251.6252946206844</c:v>
                </c:pt>
                <c:pt idx="322">
                  <c:v>1249.3792465164329</c:v>
                </c:pt>
                <c:pt idx="323">
                  <c:v>1247.2745455164329</c:v>
                </c:pt>
                <c:pt idx="324">
                  <c:v>1245.1718445164329</c:v>
                </c:pt>
                <c:pt idx="325">
                  <c:v>1242.8941435164327</c:v>
                </c:pt>
                <c:pt idx="326">
                  <c:v>1240.7691435164327</c:v>
                </c:pt>
                <c:pt idx="327">
                  <c:v>1238.288741516433</c:v>
                </c:pt>
                <c:pt idx="328">
                  <c:v>1235.7637415164329</c:v>
                </c:pt>
                <c:pt idx="329">
                  <c:v>1233.4191435164328</c:v>
                </c:pt>
                <c:pt idx="330">
                  <c:v>1230.9009953717436</c:v>
                </c:pt>
                <c:pt idx="331">
                  <c:v>1228.5343833717436</c:v>
                </c:pt>
                <c:pt idx="332">
                  <c:v>1225.6851242450339</c:v>
                </c:pt>
                <c:pt idx="333">
                  <c:v>1223.0473169299187</c:v>
                </c:pt>
                <c:pt idx="334">
                  <c:v>1221.1029089299186</c:v>
                </c:pt>
                <c:pt idx="335">
                  <c:v>1218.113622934555</c:v>
                </c:pt>
                <c:pt idx="336">
                  <c:v>1216.4604009345551</c:v>
                </c:pt>
                <c:pt idx="337">
                  <c:v>1214.5600679345553</c:v>
                </c:pt>
                <c:pt idx="338">
                  <c:v>1213.1019569345551</c:v>
                </c:pt>
                <c:pt idx="339">
                  <c:v>1210.9689409345551</c:v>
                </c:pt>
                <c:pt idx="340">
                  <c:v>1209.1352871295451</c:v>
                </c:pt>
                <c:pt idx="341">
                  <c:v>1207.6552551295451</c:v>
                </c:pt>
                <c:pt idx="342">
                  <c:v>1205.9282071295449</c:v>
                </c:pt>
                <c:pt idx="343">
                  <c:v>1204.0501751295451</c:v>
                </c:pt>
                <c:pt idx="344">
                  <c:v>1202.5401591295451</c:v>
                </c:pt>
                <c:pt idx="345">
                  <c:v>1200.5251911295452</c:v>
                </c:pt>
                <c:pt idx="346">
                  <c:v>1198.7577892590762</c:v>
                </c:pt>
                <c:pt idx="347">
                  <c:v>1197.1408212590763</c:v>
                </c:pt>
                <c:pt idx="348">
                  <c:v>1195.5018372590764</c:v>
                </c:pt>
                <c:pt idx="349">
                  <c:v>1193.7238692590761</c:v>
                </c:pt>
                <c:pt idx="350">
                  <c:v>1191.9478852590762</c:v>
                </c:pt>
                <c:pt idx="351">
                  <c:v>1189.588639067631</c:v>
                </c:pt>
                <c:pt idx="352">
                  <c:v>1187.741639067631</c:v>
                </c:pt>
                <c:pt idx="353">
                  <c:v>1186.0475910676309</c:v>
                </c:pt>
                <c:pt idx="354">
                  <c:v>1184.375559067631</c:v>
                </c:pt>
                <c:pt idx="355">
                  <c:v>1183.045773259076</c:v>
                </c:pt>
                <c:pt idx="356">
                  <c:v>1182.8452871295451</c:v>
                </c:pt>
                <c:pt idx="357">
                  <c:v>1182.5705411295451</c:v>
                </c:pt>
                <c:pt idx="358">
                  <c:v>1181.5015411295451</c:v>
                </c:pt>
                <c:pt idx="359">
                  <c:v>1180.2269473383935</c:v>
                </c:pt>
                <c:pt idx="360">
                  <c:v>1178.5324214942116</c:v>
                </c:pt>
                <c:pt idx="361">
                  <c:v>1178.4693177594736</c:v>
                </c:pt>
                <c:pt idx="362">
                  <c:v>1177.2480177704062</c:v>
                </c:pt>
                <c:pt idx="363">
                  <c:v>1175.791792247652</c:v>
                </c:pt>
                <c:pt idx="364">
                  <c:v>1174.164798548554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190-AF46-89AD-B80A3520BFFF}"/>
            </c:ext>
          </c:extLst>
        </c:ser>
        <c:ser>
          <c:idx val="11"/>
          <c:order val="7"/>
          <c:tx>
            <c:strRef>
              <c:f>'[1]diagr data2'!$R$3</c:f>
              <c:strCache>
                <c:ptCount val="1"/>
                <c:pt idx="0">
                  <c:v>2015-16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data2'!$R$4:$R$368</c:f>
              <c:numCache>
                <c:formatCode>General</c:formatCode>
                <c:ptCount val="365"/>
                <c:pt idx="0">
                  <c:v>1172.7760419554436</c:v>
                </c:pt>
                <c:pt idx="1">
                  <c:v>1171.4709939554436</c:v>
                </c:pt>
                <c:pt idx="2">
                  <c:v>1170.1044382273426</c:v>
                </c:pt>
                <c:pt idx="3">
                  <c:v>1168.6515902273427</c:v>
                </c:pt>
                <c:pt idx="4">
                  <c:v>1167.4510462273427</c:v>
                </c:pt>
                <c:pt idx="5">
                  <c:v>1166.0590482273428</c:v>
                </c:pt>
                <c:pt idx="6">
                  <c:v>1164.7108982273426</c:v>
                </c:pt>
                <c:pt idx="7">
                  <c:v>1164.4961612273428</c:v>
                </c:pt>
                <c:pt idx="8">
                  <c:v>1164.6716872273428</c:v>
                </c:pt>
                <c:pt idx="9">
                  <c:v>1162.5392132273425</c:v>
                </c:pt>
                <c:pt idx="10">
                  <c:v>1161.6457392273426</c:v>
                </c:pt>
                <c:pt idx="11">
                  <c:v>1162.2762811321779</c:v>
                </c:pt>
                <c:pt idx="12">
                  <c:v>1161.5197720189792</c:v>
                </c:pt>
                <c:pt idx="13">
                  <c:v>1160.6324860189795</c:v>
                </c:pt>
                <c:pt idx="14">
                  <c:v>1159.3901636482992</c:v>
                </c:pt>
                <c:pt idx="15">
                  <c:v>1158.6490282560542</c:v>
                </c:pt>
                <c:pt idx="16">
                  <c:v>1157.6037422560544</c:v>
                </c:pt>
                <c:pt idx="17">
                  <c:v>1156.8198920784348</c:v>
                </c:pt>
                <c:pt idx="18">
                  <c:v>1155.6071353519087</c:v>
                </c:pt>
                <c:pt idx="19">
                  <c:v>1154.5622433519086</c:v>
                </c:pt>
                <c:pt idx="20">
                  <c:v>1153.4360643132125</c:v>
                </c:pt>
                <c:pt idx="21">
                  <c:v>1153.399500247652</c:v>
                </c:pt>
                <c:pt idx="22">
                  <c:v>1158.4763561052096</c:v>
                </c:pt>
                <c:pt idx="23">
                  <c:v>1162.0613177594735</c:v>
                </c:pt>
                <c:pt idx="24">
                  <c:v>1163.6872425709621</c:v>
                </c:pt>
                <c:pt idx="25">
                  <c:v>1164.3290874942113</c:v>
                </c:pt>
                <c:pt idx="26">
                  <c:v>1164.0396427508924</c:v>
                </c:pt>
                <c:pt idx="27">
                  <c:v>1163.2629871996407</c:v>
                </c:pt>
                <c:pt idx="28">
                  <c:v>1162.8725305281507</c:v>
                </c:pt>
                <c:pt idx="29">
                  <c:v>1162.1623209863994</c:v>
                </c:pt>
                <c:pt idx="30">
                  <c:v>1161.4084628246528</c:v>
                </c:pt>
                <c:pt idx="31">
                  <c:v>1160.529614824653</c:v>
                </c:pt>
                <c:pt idx="32">
                  <c:v>1159.3756250424703</c:v>
                </c:pt>
                <c:pt idx="33">
                  <c:v>1158.5632002934669</c:v>
                </c:pt>
                <c:pt idx="34">
                  <c:v>1157.8968944337287</c:v>
                </c:pt>
                <c:pt idx="35">
                  <c:v>1157.1935744337288</c:v>
                </c:pt>
                <c:pt idx="36">
                  <c:v>1156.1929076436875</c:v>
                </c:pt>
                <c:pt idx="37">
                  <c:v>1155.8288449931733</c:v>
                </c:pt>
                <c:pt idx="38">
                  <c:v>1154.9848514955786</c:v>
                </c:pt>
                <c:pt idx="39">
                  <c:v>1153.9731144955786</c:v>
                </c:pt>
                <c:pt idx="40">
                  <c:v>1154.1244856436874</c:v>
                </c:pt>
                <c:pt idx="41">
                  <c:v>1152.3042477594736</c:v>
                </c:pt>
                <c:pt idx="42">
                  <c:v>1151.0468984877261</c:v>
                </c:pt>
                <c:pt idx="43">
                  <c:v>1149.884125199364</c:v>
                </c:pt>
                <c:pt idx="44">
                  <c:v>1149.3270042273427</c:v>
                </c:pt>
                <c:pt idx="45">
                  <c:v>1148.594527426492</c:v>
                </c:pt>
                <c:pt idx="46">
                  <c:v>1147.2662151142952</c:v>
                </c:pt>
                <c:pt idx="47">
                  <c:v>1146.3746348633606</c:v>
                </c:pt>
                <c:pt idx="48">
                  <c:v>1145.1299359213403</c:v>
                </c:pt>
                <c:pt idx="49">
                  <c:v>1144.1228863871554</c:v>
                </c:pt>
                <c:pt idx="50">
                  <c:v>1143.5068863871554</c:v>
                </c:pt>
                <c:pt idx="51">
                  <c:v>1142.4027914559529</c:v>
                </c:pt>
                <c:pt idx="52">
                  <c:v>1141.7963801590508</c:v>
                </c:pt>
                <c:pt idx="53">
                  <c:v>1141.5857939213402</c:v>
                </c:pt>
                <c:pt idx="54">
                  <c:v>1143.2358228633607</c:v>
                </c:pt>
                <c:pt idx="55">
                  <c:v>1142.9082001049703</c:v>
                </c:pt>
                <c:pt idx="56">
                  <c:v>1148.225198474958</c:v>
                </c:pt>
                <c:pt idx="57">
                  <c:v>1153.6130932652202</c:v>
                </c:pt>
                <c:pt idx="58">
                  <c:v>1169.554302124825</c:v>
                </c:pt>
                <c:pt idx="59">
                  <c:v>1178.7373628579155</c:v>
                </c:pt>
                <c:pt idx="60">
                  <c:v>1182.4948741444089</c:v>
                </c:pt>
                <c:pt idx="61">
                  <c:v>1184.5273418511185</c:v>
                </c:pt>
                <c:pt idx="62">
                  <c:v>1185.6435252740002</c:v>
                </c:pt>
                <c:pt idx="63">
                  <c:v>1184.9441790737171</c:v>
                </c:pt>
                <c:pt idx="64">
                  <c:v>1184.751376069278</c:v>
                </c:pt>
                <c:pt idx="65">
                  <c:v>1184.5418351214246</c:v>
                </c:pt>
                <c:pt idx="66">
                  <c:v>1185.1432249407451</c:v>
                </c:pt>
                <c:pt idx="67">
                  <c:v>1184.8920121535425</c:v>
                </c:pt>
                <c:pt idx="68">
                  <c:v>1185.0511030014629</c:v>
                </c:pt>
                <c:pt idx="69">
                  <c:v>1184.5954731248248</c:v>
                </c:pt>
                <c:pt idx="70">
                  <c:v>1184.6485826206842</c:v>
                </c:pt>
                <c:pt idx="71">
                  <c:v>1184.0286743732106</c:v>
                </c:pt>
                <c:pt idx="72">
                  <c:v>1183.4378765281506</c:v>
                </c:pt>
                <c:pt idx="73">
                  <c:v>1182.9032068611318</c:v>
                </c:pt>
                <c:pt idx="74">
                  <c:v>1182.2616240071534</c:v>
                </c:pt>
                <c:pt idx="75">
                  <c:v>1181.2257218176112</c:v>
                </c:pt>
                <c:pt idx="76">
                  <c:v>1181.4268262560543</c:v>
                </c:pt>
                <c:pt idx="77">
                  <c:v>1181.2450765485539</c:v>
                </c:pt>
                <c:pt idx="78">
                  <c:v>1180.2788391341981</c:v>
                </c:pt>
                <c:pt idx="79">
                  <c:v>1179.8679199999999</c:v>
                </c:pt>
                <c:pt idx="80">
                  <c:v>1179.0029199999999</c:v>
                </c:pt>
                <c:pt idx="81">
                  <c:v>1178.1194739999999</c:v>
                </c:pt>
                <c:pt idx="82">
                  <c:v>1177.8534948270571</c:v>
                </c:pt>
                <c:pt idx="83">
                  <c:v>1177.0727103797415</c:v>
                </c:pt>
                <c:pt idx="84">
                  <c:v>1176.2165043797413</c:v>
                </c:pt>
                <c:pt idx="85">
                  <c:v>1175.521588474958</c:v>
                </c:pt>
                <c:pt idx="86">
                  <c:v>1174.8069773437419</c:v>
                </c:pt>
                <c:pt idx="87">
                  <c:v>1173.9581692173974</c:v>
                </c:pt>
                <c:pt idx="88">
                  <c:v>1173.2854503274953</c:v>
                </c:pt>
                <c:pt idx="89">
                  <c:v>1172.7398209058802</c:v>
                </c:pt>
                <c:pt idx="90">
                  <c:v>1171.9812811846607</c:v>
                </c:pt>
                <c:pt idx="91">
                  <c:v>1171.3498313962207</c:v>
                </c:pt>
                <c:pt idx="92">
                  <c:v>1170.2304157732115</c:v>
                </c:pt>
                <c:pt idx="93">
                  <c:v>1169.4018617732115</c:v>
                </c:pt>
                <c:pt idx="94">
                  <c:v>1168.7084145485539</c:v>
                </c:pt>
                <c:pt idx="95">
                  <c:v>1169.8936686482991</c:v>
                </c:pt>
                <c:pt idx="96">
                  <c:v>1172.1324312652202</c:v>
                </c:pt>
                <c:pt idx="97">
                  <c:v>1174.6034430071531</c:v>
                </c:pt>
                <c:pt idx="98">
                  <c:v>1180.0147736436875</c:v>
                </c:pt>
                <c:pt idx="99">
                  <c:v>1183.6608965164328</c:v>
                </c:pt>
                <c:pt idx="100">
                  <c:v>1185.9518569005866</c:v>
                </c:pt>
                <c:pt idx="101">
                  <c:v>1185.8648807361512</c:v>
                </c:pt>
                <c:pt idx="102">
                  <c:v>1186.9586453717434</c:v>
                </c:pt>
                <c:pt idx="103">
                  <c:v>1187.6331587012089</c:v>
                </c:pt>
                <c:pt idx="104">
                  <c:v>1187.9938469931733</c:v>
                </c:pt>
                <c:pt idx="105">
                  <c:v>1188.3493409322159</c:v>
                </c:pt>
                <c:pt idx="106">
                  <c:v>1188.576220673546</c:v>
                </c:pt>
                <c:pt idx="107">
                  <c:v>1191.2645173884093</c:v>
                </c:pt>
                <c:pt idx="108">
                  <c:v>1207.5539654058889</c:v>
                </c:pt>
                <c:pt idx="109">
                  <c:v>1216.7020555070114</c:v>
                </c:pt>
                <c:pt idx="110">
                  <c:v>1220.7681748579155</c:v>
                </c:pt>
                <c:pt idx="111">
                  <c:v>1223.0610555070116</c:v>
                </c:pt>
                <c:pt idx="112">
                  <c:v>1225.5401062688188</c:v>
                </c:pt>
                <c:pt idx="113">
                  <c:v>1227.1961362859452</c:v>
                </c:pt>
                <c:pt idx="114">
                  <c:v>1228.5823241477353</c:v>
                </c:pt>
                <c:pt idx="115">
                  <c:v>1229.8420815003517</c:v>
                </c:pt>
                <c:pt idx="116">
                  <c:v>1230.651020124825</c:v>
                </c:pt>
                <c:pt idx="117">
                  <c:v>1231.1786577361513</c:v>
                </c:pt>
                <c:pt idx="118">
                  <c:v>1231.3766850676309</c:v>
                </c:pt>
                <c:pt idx="119">
                  <c:v>1232.1487553383934</c:v>
                </c:pt>
                <c:pt idx="120">
                  <c:v>1233.112814293467</c:v>
                </c:pt>
                <c:pt idx="121">
                  <c:v>1233.8268209745354</c:v>
                </c:pt>
                <c:pt idx="122">
                  <c:v>1234.1320124866243</c:v>
                </c:pt>
                <c:pt idx="123">
                  <c:v>1234.7296961484094</c:v>
                </c:pt>
                <c:pt idx="124">
                  <c:v>1235.3680741157548</c:v>
                </c:pt>
                <c:pt idx="125">
                  <c:v>1235.6904111993638</c:v>
                </c:pt>
                <c:pt idx="126">
                  <c:v>1235.3298435979873</c:v>
                </c:pt>
                <c:pt idx="127">
                  <c:v>1236.8240859058799</c:v>
                </c:pt>
                <c:pt idx="128">
                  <c:v>1238.0811655861398</c:v>
                </c:pt>
                <c:pt idx="129">
                  <c:v>1238.1342471763667</c:v>
                </c:pt>
                <c:pt idx="130">
                  <c:v>1238.3128443032676</c:v>
                </c:pt>
                <c:pt idx="131">
                  <c:v>1238.5353690287382</c:v>
                </c:pt>
                <c:pt idx="132">
                  <c:v>1238.2425789213403</c:v>
                </c:pt>
                <c:pt idx="133">
                  <c:v>1240.1466713871553</c:v>
                </c:pt>
                <c:pt idx="134">
                  <c:v>1244.1247939213404</c:v>
                </c:pt>
                <c:pt idx="135">
                  <c:v>1267.077953351632</c:v>
                </c:pt>
                <c:pt idx="136">
                  <c:v>1289.2349799407452</c:v>
                </c:pt>
                <c:pt idx="137">
                  <c:v>1301.8807987480793</c:v>
                </c:pt>
                <c:pt idx="138">
                  <c:v>1310.1477178564476</c:v>
                </c:pt>
                <c:pt idx="139">
                  <c:v>1314.8121083387991</c:v>
                </c:pt>
                <c:pt idx="140">
                  <c:v>1318.5380490000002</c:v>
                </c:pt>
                <c:pt idx="141">
                  <c:v>1321.29794171055</c:v>
                </c:pt>
                <c:pt idx="142">
                  <c:v>1323.5568836757477</c:v>
                </c:pt>
                <c:pt idx="143">
                  <c:v>1325.8494370518442</c:v>
                </c:pt>
                <c:pt idx="144">
                  <c:v>1327.6386798553663</c:v>
                </c:pt>
                <c:pt idx="145">
                  <c:v>1328.8502671033245</c:v>
                </c:pt>
                <c:pt idx="146">
                  <c:v>1329.9084968076336</c:v>
                </c:pt>
                <c:pt idx="147">
                  <c:v>1330.5443991949937</c:v>
                </c:pt>
                <c:pt idx="148">
                  <c:v>1331.3803277538261</c:v>
                </c:pt>
                <c:pt idx="149">
                  <c:v>1332.8492708922579</c:v>
                </c:pt>
                <c:pt idx="150">
                  <c:v>1333.5964973983314</c:v>
                </c:pt>
                <c:pt idx="151">
                  <c:v>1333.8106402622509</c:v>
                </c:pt>
                <c:pt idx="152">
                  <c:v>1333.6705972123934</c:v>
                </c:pt>
                <c:pt idx="153">
                  <c:v>1333.8674857631213</c:v>
                </c:pt>
                <c:pt idx="154">
                  <c:v>1334.6134047587977</c:v>
                </c:pt>
                <c:pt idx="155">
                  <c:v>1336.6697431549037</c:v>
                </c:pt>
                <c:pt idx="156">
                  <c:v>1337.3054098695266</c:v>
                </c:pt>
                <c:pt idx="157">
                  <c:v>1337.2974869884856</c:v>
                </c:pt>
                <c:pt idx="158">
                  <c:v>1337.4379377009366</c:v>
                </c:pt>
                <c:pt idx="159">
                  <c:v>1336.5567881624133</c:v>
                </c:pt>
                <c:pt idx="160">
                  <c:v>1336.6433601624135</c:v>
                </c:pt>
                <c:pt idx="161">
                  <c:v>1336.5272891624134</c:v>
                </c:pt>
                <c:pt idx="162">
                  <c:v>1336.5929321624133</c:v>
                </c:pt>
                <c:pt idx="163">
                  <c:v>1337.6486517009366</c:v>
                </c:pt>
                <c:pt idx="164">
                  <c:v>1342.2053764202337</c:v>
                </c:pt>
                <c:pt idx="165">
                  <c:v>1344.9154696886487</c:v>
                </c:pt>
                <c:pt idx="166">
                  <c:v>1347.1004822703826</c:v>
                </c:pt>
                <c:pt idx="167">
                  <c:v>1349.3982379940346</c:v>
                </c:pt>
                <c:pt idx="168">
                  <c:v>1349.8938847009367</c:v>
                </c:pt>
                <c:pt idx="169">
                  <c:v>1351.9175122703825</c:v>
                </c:pt>
                <c:pt idx="170">
                  <c:v>1352.9786229940346</c:v>
                </c:pt>
                <c:pt idx="171">
                  <c:v>1353.6152567148274</c:v>
                </c:pt>
                <c:pt idx="172">
                  <c:v>1353.833034407776</c:v>
                </c:pt>
                <c:pt idx="173">
                  <c:v>1354.4632524077763</c:v>
                </c:pt>
                <c:pt idx="174">
                  <c:v>1359.1492367963074</c:v>
                </c:pt>
                <c:pt idx="175">
                  <c:v>1363.252677825561</c:v>
                </c:pt>
                <c:pt idx="176">
                  <c:v>1363.9801554108642</c:v>
                </c:pt>
                <c:pt idx="177">
                  <c:v>1364.0563376886489</c:v>
                </c:pt>
                <c:pt idx="178">
                  <c:v>1364.0857222703826</c:v>
                </c:pt>
                <c:pt idx="179">
                  <c:v>1364.0897199940346</c:v>
                </c:pt>
                <c:pt idx="180">
                  <c:v>1363.9792277009367</c:v>
                </c:pt>
                <c:pt idx="181">
                  <c:v>1363.6379287009368</c:v>
                </c:pt>
                <c:pt idx="182">
                  <c:v>1363.0513481624134</c:v>
                </c:pt>
                <c:pt idx="183">
                  <c:v>1362.4426791500182</c:v>
                </c:pt>
                <c:pt idx="184">
                  <c:v>1362.011972150018</c:v>
                </c:pt>
                <c:pt idx="185">
                  <c:v>1361.603564150018</c:v>
                </c:pt>
                <c:pt idx="186">
                  <c:v>1361.671360150018</c:v>
                </c:pt>
                <c:pt idx="187">
                  <c:v>1361.5837984355262</c:v>
                </c:pt>
                <c:pt idx="188">
                  <c:v>1361.1753904355262</c:v>
                </c:pt>
                <c:pt idx="189">
                  <c:v>1360.1561864355263</c:v>
                </c:pt>
                <c:pt idx="190">
                  <c:v>1359.5227784355261</c:v>
                </c:pt>
                <c:pt idx="191">
                  <c:v>1358.7527784355261</c:v>
                </c:pt>
                <c:pt idx="192">
                  <c:v>1358.139982435526</c:v>
                </c:pt>
                <c:pt idx="193">
                  <c:v>1357.5509824355261</c:v>
                </c:pt>
                <c:pt idx="194">
                  <c:v>1356.4875564355261</c:v>
                </c:pt>
                <c:pt idx="195">
                  <c:v>1355.854334435526</c:v>
                </c:pt>
                <c:pt idx="196">
                  <c:v>1354.8591124355262</c:v>
                </c:pt>
                <c:pt idx="197">
                  <c:v>1353.6445387909403</c:v>
                </c:pt>
                <c:pt idx="198">
                  <c:v>1352.7882847909405</c:v>
                </c:pt>
                <c:pt idx="199">
                  <c:v>1351.8881887909404</c:v>
                </c:pt>
                <c:pt idx="200">
                  <c:v>1350.6960309884855</c:v>
                </c:pt>
                <c:pt idx="201">
                  <c:v>1349.2750149884855</c:v>
                </c:pt>
                <c:pt idx="202">
                  <c:v>1348.2600909884854</c:v>
                </c:pt>
                <c:pt idx="203">
                  <c:v>1346.9050909884854</c:v>
                </c:pt>
                <c:pt idx="204">
                  <c:v>1346.0000309884856</c:v>
                </c:pt>
                <c:pt idx="205">
                  <c:v>1345.0950629884856</c:v>
                </c:pt>
                <c:pt idx="206">
                  <c:v>1343.7840949884855</c:v>
                </c:pt>
                <c:pt idx="207">
                  <c:v>1342.6282847909404</c:v>
                </c:pt>
                <c:pt idx="208">
                  <c:v>1341.1144277909405</c:v>
                </c:pt>
                <c:pt idx="209">
                  <c:v>1339.6707299884856</c:v>
                </c:pt>
                <c:pt idx="210">
                  <c:v>1338.3378409884854</c:v>
                </c:pt>
                <c:pt idx="211">
                  <c:v>1337.2301739884854</c:v>
                </c:pt>
                <c:pt idx="212">
                  <c:v>1336.1893049884854</c:v>
                </c:pt>
                <c:pt idx="213">
                  <c:v>1334.4953249884854</c:v>
                </c:pt>
                <c:pt idx="214">
                  <c:v>1333.8611189884855</c:v>
                </c:pt>
                <c:pt idx="215">
                  <c:v>1333.0020969884854</c:v>
                </c:pt>
                <c:pt idx="216">
                  <c:v>1332.3190207909404</c:v>
                </c:pt>
                <c:pt idx="217">
                  <c:v>1330.8783667909404</c:v>
                </c:pt>
                <c:pt idx="218">
                  <c:v>1329.8346047041421</c:v>
                </c:pt>
                <c:pt idx="219">
                  <c:v>1328.890640548964</c:v>
                </c:pt>
                <c:pt idx="220">
                  <c:v>1327.8140322622507</c:v>
                </c:pt>
                <c:pt idx="221">
                  <c:v>1326.4700747148822</c:v>
                </c:pt>
                <c:pt idx="222">
                  <c:v>1325.033876582625</c:v>
                </c:pt>
                <c:pt idx="223">
                  <c:v>1323.7698679140519</c:v>
                </c:pt>
                <c:pt idx="224">
                  <c:v>1322.7339336057055</c:v>
                </c:pt>
                <c:pt idx="225">
                  <c:v>1321.4309737976623</c:v>
                </c:pt>
                <c:pt idx="226">
                  <c:v>1319.7354632270017</c:v>
                </c:pt>
                <c:pt idx="227">
                  <c:v>1317.6047320303605</c:v>
                </c:pt>
                <c:pt idx="228">
                  <c:v>1315.5408632740002</c:v>
                </c:pt>
                <c:pt idx="229">
                  <c:v>1313.9726920737173</c:v>
                </c:pt>
                <c:pt idx="230">
                  <c:v>1312.0791101444088</c:v>
                </c:pt>
                <c:pt idx="231">
                  <c:v>1310.8358650737175</c:v>
                </c:pt>
                <c:pt idx="232">
                  <c:v>1309.6543930877024</c:v>
                </c:pt>
                <c:pt idx="233">
                  <c:v>1311.8109285421779</c:v>
                </c:pt>
                <c:pt idx="234">
                  <c:v>1312.3588092019227</c:v>
                </c:pt>
                <c:pt idx="235">
                  <c:v>1311.5683368089728</c:v>
                </c:pt>
                <c:pt idx="236">
                  <c:v>1310.9029110030285</c:v>
                </c:pt>
                <c:pt idx="237">
                  <c:v>1310.239541338799</c:v>
                </c:pt>
                <c:pt idx="238">
                  <c:v>1309.6317843196989</c:v>
                </c:pt>
                <c:pt idx="239">
                  <c:v>1308.0637504920801</c:v>
                </c:pt>
                <c:pt idx="240">
                  <c:v>1306.430431833094</c:v>
                </c:pt>
                <c:pt idx="241">
                  <c:v>1304.8413436286546</c:v>
                </c:pt>
                <c:pt idx="242">
                  <c:v>1303.4550951650076</c:v>
                </c:pt>
                <c:pt idx="243">
                  <c:v>1288.9672817891474</c:v>
                </c:pt>
                <c:pt idx="244">
                  <c:v>1287.3911053851846</c:v>
                </c:pt>
                <c:pt idx="245">
                  <c:v>1285.8742563992046</c:v>
                </c:pt>
                <c:pt idx="246">
                  <c:v>1284.312450267392</c:v>
                </c:pt>
                <c:pt idx="247">
                  <c:v>1282.6019521190501</c:v>
                </c:pt>
                <c:pt idx="248">
                  <c:v>1280.9367066241798</c:v>
                </c:pt>
                <c:pt idx="249">
                  <c:v>1279.4453803999502</c:v>
                </c:pt>
                <c:pt idx="250">
                  <c:v>1279.3165160685899</c:v>
                </c:pt>
                <c:pt idx="251">
                  <c:v>1277.8392526480302</c:v>
                </c:pt>
                <c:pt idx="252">
                  <c:v>1276.7149722110121</c:v>
                </c:pt>
                <c:pt idx="253">
                  <c:v>1275.1852382899924</c:v>
                </c:pt>
                <c:pt idx="254">
                  <c:v>1273.6435881940961</c:v>
                </c:pt>
                <c:pt idx="255">
                  <c:v>1272.3217004637152</c:v>
                </c:pt>
                <c:pt idx="256">
                  <c:v>1271.4872694597414</c:v>
                </c:pt>
                <c:pt idx="257">
                  <c:v>1270.4922000850277</c:v>
                </c:pt>
                <c:pt idx="258">
                  <c:v>1269.3038241967324</c:v>
                </c:pt>
                <c:pt idx="259">
                  <c:v>1268.0097874529974</c:v>
                </c:pt>
                <c:pt idx="260">
                  <c:v>1266.6481229677497</c:v>
                </c:pt>
                <c:pt idx="261">
                  <c:v>1265.092308148998</c:v>
                </c:pt>
                <c:pt idx="262">
                  <c:v>1263.5375572764526</c:v>
                </c:pt>
                <c:pt idx="263">
                  <c:v>1261.5763178024824</c:v>
                </c:pt>
                <c:pt idx="264">
                  <c:v>1259.5931383241127</c:v>
                </c:pt>
                <c:pt idx="265">
                  <c:v>1257.0542342838726</c:v>
                </c:pt>
                <c:pt idx="266">
                  <c:v>1255.0512943573226</c:v>
                </c:pt>
                <c:pt idx="267">
                  <c:v>1252.6837420707827</c:v>
                </c:pt>
                <c:pt idx="268">
                  <c:v>1250.3755978983802</c:v>
                </c:pt>
                <c:pt idx="269">
                  <c:v>1248.3890520852074</c:v>
                </c:pt>
                <c:pt idx="270">
                  <c:v>1245.7526378180096</c:v>
                </c:pt>
                <c:pt idx="271">
                  <c:v>1244.2028072407591</c:v>
                </c:pt>
                <c:pt idx="272">
                  <c:v>1242.2628284190369</c:v>
                </c:pt>
                <c:pt idx="273">
                  <c:v>1240.2977791116477</c:v>
                </c:pt>
                <c:pt idx="274">
                  <c:v>1238.1014549354381</c:v>
                </c:pt>
                <c:pt idx="275">
                  <c:v>1235.7645155599289</c:v>
                </c:pt>
                <c:pt idx="276">
                  <c:v>1233.4195311094763</c:v>
                </c:pt>
                <c:pt idx="277">
                  <c:v>1231.2232000433353</c:v>
                </c:pt>
                <c:pt idx="278">
                  <c:v>1228.8897132597131</c:v>
                </c:pt>
                <c:pt idx="279">
                  <c:v>1226.7567700122622</c:v>
                </c:pt>
                <c:pt idx="280">
                  <c:v>1224.5600830046733</c:v>
                </c:pt>
                <c:pt idx="281">
                  <c:v>1222.3627985927535</c:v>
                </c:pt>
                <c:pt idx="282">
                  <c:v>1220.3017196999633</c:v>
                </c:pt>
                <c:pt idx="283">
                  <c:v>1218.2877550574935</c:v>
                </c:pt>
                <c:pt idx="284">
                  <c:v>1215.6783165859833</c:v>
                </c:pt>
                <c:pt idx="285">
                  <c:v>1213.3055118874236</c:v>
                </c:pt>
                <c:pt idx="286">
                  <c:v>1210.8693485194533</c:v>
                </c:pt>
                <c:pt idx="287">
                  <c:v>1208.6686942441033</c:v>
                </c:pt>
                <c:pt idx="288">
                  <c:v>1206.6602756709233</c:v>
                </c:pt>
                <c:pt idx="289">
                  <c:v>1204.5661005813233</c:v>
                </c:pt>
                <c:pt idx="290">
                  <c:v>1202.5168314603034</c:v>
                </c:pt>
                <c:pt idx="291">
                  <c:v>1200.1084545291533</c:v>
                </c:pt>
                <c:pt idx="292">
                  <c:v>1197.9607026639833</c:v>
                </c:pt>
                <c:pt idx="293">
                  <c:v>1195.7698855250032</c:v>
                </c:pt>
                <c:pt idx="294">
                  <c:v>1193.5357933940234</c:v>
                </c:pt>
                <c:pt idx="295">
                  <c:v>1191.3255929760833</c:v>
                </c:pt>
                <c:pt idx="296">
                  <c:v>1189.2835921113333</c:v>
                </c:pt>
                <c:pt idx="297">
                  <c:v>1186.9344834125995</c:v>
                </c:pt>
                <c:pt idx="298">
                  <c:v>1184.8543222615833</c:v>
                </c:pt>
                <c:pt idx="299">
                  <c:v>1183.0102022610236</c:v>
                </c:pt>
                <c:pt idx="300">
                  <c:v>1181.0234438021932</c:v>
                </c:pt>
                <c:pt idx="301">
                  <c:v>1178.6667458921133</c:v>
                </c:pt>
                <c:pt idx="302">
                  <c:v>1176.4558889320833</c:v>
                </c:pt>
                <c:pt idx="303">
                  <c:v>1174.2895394112932</c:v>
                </c:pt>
                <c:pt idx="304">
                  <c:v>1172.5513293363533</c:v>
                </c:pt>
                <c:pt idx="305">
                  <c:v>1170.4050077819434</c:v>
                </c:pt>
                <c:pt idx="306">
                  <c:v>1168.0122785750896</c:v>
                </c:pt>
                <c:pt idx="307">
                  <c:v>1165.6589395834194</c:v>
                </c:pt>
                <c:pt idx="308">
                  <c:v>1163.3297802287993</c:v>
                </c:pt>
                <c:pt idx="309">
                  <c:v>1161.1268998257494</c:v>
                </c:pt>
                <c:pt idx="310">
                  <c:v>1159.1298089360193</c:v>
                </c:pt>
                <c:pt idx="311">
                  <c:v>1157.1979714470697</c:v>
                </c:pt>
                <c:pt idx="312">
                  <c:v>1155.4307721860596</c:v>
                </c:pt>
                <c:pt idx="313">
                  <c:v>1153.2545753561994</c:v>
                </c:pt>
                <c:pt idx="314">
                  <c:v>1151.1428216534762</c:v>
                </c:pt>
                <c:pt idx="315">
                  <c:v>1148.9692611345663</c:v>
                </c:pt>
                <c:pt idx="316">
                  <c:v>1147.0462250207863</c:v>
                </c:pt>
                <c:pt idx="317">
                  <c:v>1144.7552462186261</c:v>
                </c:pt>
                <c:pt idx="318">
                  <c:v>1142.4430286851591</c:v>
                </c:pt>
                <c:pt idx="319">
                  <c:v>1140.3386857312892</c:v>
                </c:pt>
                <c:pt idx="320">
                  <c:v>1138.3761015767263</c:v>
                </c:pt>
                <c:pt idx="321">
                  <c:v>1136.3700314689263</c:v>
                </c:pt>
                <c:pt idx="322">
                  <c:v>1134.3997562892264</c:v>
                </c:pt>
                <c:pt idx="323">
                  <c:v>1132.6627052411866</c:v>
                </c:pt>
                <c:pt idx="324">
                  <c:v>1130.3656693754451</c:v>
                </c:pt>
                <c:pt idx="325">
                  <c:v>1128.4326856166253</c:v>
                </c:pt>
                <c:pt idx="326">
                  <c:v>1126.7154088275952</c:v>
                </c:pt>
                <c:pt idx="327">
                  <c:v>1125.1008533376253</c:v>
                </c:pt>
                <c:pt idx="328">
                  <c:v>1123.2896608026863</c:v>
                </c:pt>
                <c:pt idx="329">
                  <c:v>1121.3609767345663</c:v>
                </c:pt>
                <c:pt idx="330">
                  <c:v>1119.4548804988963</c:v>
                </c:pt>
                <c:pt idx="331">
                  <c:v>1117.2490966828755</c:v>
                </c:pt>
                <c:pt idx="332">
                  <c:v>1115.3387596051055</c:v>
                </c:pt>
                <c:pt idx="333">
                  <c:v>1113.2093152729351</c:v>
                </c:pt>
                <c:pt idx="334">
                  <c:v>1111.2795088234157</c:v>
                </c:pt>
                <c:pt idx="335">
                  <c:v>1109.5510735166654</c:v>
                </c:pt>
                <c:pt idx="336">
                  <c:v>1107.8017088519857</c:v>
                </c:pt>
                <c:pt idx="337">
                  <c:v>1106.2135448825056</c:v>
                </c:pt>
                <c:pt idx="338">
                  <c:v>1104.4462636621356</c:v>
                </c:pt>
                <c:pt idx="339">
                  <c:v>1102.4806493841857</c:v>
                </c:pt>
                <c:pt idx="340">
                  <c:v>1100.5998113443957</c:v>
                </c:pt>
                <c:pt idx="341">
                  <c:v>1099.7280068998864</c:v>
                </c:pt>
                <c:pt idx="342">
                  <c:v>1098.5567092294991</c:v>
                </c:pt>
                <c:pt idx="343">
                  <c:v>1097.9534414797995</c:v>
                </c:pt>
                <c:pt idx="344">
                  <c:v>1096.7848861404832</c:v>
                </c:pt>
                <c:pt idx="345">
                  <c:v>1095.7538331976598</c:v>
                </c:pt>
                <c:pt idx="346">
                  <c:v>1095.2231981654934</c:v>
                </c:pt>
                <c:pt idx="347">
                  <c:v>1094.0124901987415</c:v>
                </c:pt>
                <c:pt idx="348">
                  <c:v>1092.5453018248716</c:v>
                </c:pt>
                <c:pt idx="349">
                  <c:v>1091.5399709444196</c:v>
                </c:pt>
                <c:pt idx="350">
                  <c:v>1090.1673810087495</c:v>
                </c:pt>
                <c:pt idx="351">
                  <c:v>1088.4569475741794</c:v>
                </c:pt>
                <c:pt idx="352">
                  <c:v>1087.026601190687</c:v>
                </c:pt>
                <c:pt idx="353">
                  <c:v>1085.276947643137</c:v>
                </c:pt>
                <c:pt idx="354">
                  <c:v>1084.9181792698214</c:v>
                </c:pt>
                <c:pt idx="355">
                  <c:v>1083.9261235988017</c:v>
                </c:pt>
                <c:pt idx="356">
                  <c:v>1083.0093088721039</c:v>
                </c:pt>
                <c:pt idx="357">
                  <c:v>1082.0745788715321</c:v>
                </c:pt>
                <c:pt idx="358">
                  <c:v>1080.771544227902</c:v>
                </c:pt>
                <c:pt idx="359">
                  <c:v>1079.5918700792502</c:v>
                </c:pt>
                <c:pt idx="360">
                  <c:v>1078.1144111185999</c:v>
                </c:pt>
                <c:pt idx="361">
                  <c:v>1076.7386918168222</c:v>
                </c:pt>
                <c:pt idx="362">
                  <c:v>1075.2188647894122</c:v>
                </c:pt>
                <c:pt idx="363">
                  <c:v>1073.5282684315523</c:v>
                </c:pt>
                <c:pt idx="364">
                  <c:v>1072.243108092802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190-AF46-89AD-B80A3520BFFF}"/>
            </c:ext>
          </c:extLst>
        </c:ser>
        <c:ser>
          <c:idx val="2"/>
          <c:order val="8"/>
          <c:tx>
            <c:strRef>
              <c:f>'[1]diagr data2'!$S$3</c:f>
              <c:strCache>
                <c:ptCount val="1"/>
                <c:pt idx="0">
                  <c:v>2016-17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data2'!$S$4:$S$368</c:f>
              <c:numCache>
                <c:formatCode>General</c:formatCode>
                <c:ptCount val="365"/>
                <c:pt idx="0">
                  <c:v>1070.3638706471022</c:v>
                </c:pt>
                <c:pt idx="1">
                  <c:v>1069.074012214882</c:v>
                </c:pt>
                <c:pt idx="2">
                  <c:v>1067.6512353062221</c:v>
                </c:pt>
                <c:pt idx="3">
                  <c:v>1066.3413519089522</c:v>
                </c:pt>
                <c:pt idx="4">
                  <c:v>1064.8177118720021</c:v>
                </c:pt>
                <c:pt idx="5">
                  <c:v>1063.3388632211022</c:v>
                </c:pt>
                <c:pt idx="6">
                  <c:v>1061.8996857385521</c:v>
                </c:pt>
                <c:pt idx="7">
                  <c:v>1061.4278899050455</c:v>
                </c:pt>
                <c:pt idx="8">
                  <c:v>1060.4462953285024</c:v>
                </c:pt>
                <c:pt idx="9">
                  <c:v>1059.3798837841023</c:v>
                </c:pt>
                <c:pt idx="10">
                  <c:v>1057.7458107036714</c:v>
                </c:pt>
                <c:pt idx="11">
                  <c:v>1058.3285633768016</c:v>
                </c:pt>
                <c:pt idx="12">
                  <c:v>1057.8172461451622</c:v>
                </c:pt>
                <c:pt idx="13">
                  <c:v>1057.2981897653406</c:v>
                </c:pt>
                <c:pt idx="14">
                  <c:v>1056.3841961535747</c:v>
                </c:pt>
                <c:pt idx="15">
                  <c:v>1055.5982048064582</c:v>
                </c:pt>
                <c:pt idx="16">
                  <c:v>1053.9409654051051</c:v>
                </c:pt>
                <c:pt idx="17">
                  <c:v>1052.4405847817941</c:v>
                </c:pt>
                <c:pt idx="18">
                  <c:v>1051.3012260113767</c:v>
                </c:pt>
                <c:pt idx="19">
                  <c:v>1050.0481235871032</c:v>
                </c:pt>
                <c:pt idx="20">
                  <c:v>1048.6269226877544</c:v>
                </c:pt>
                <c:pt idx="21">
                  <c:v>1048.3467180329076</c:v>
                </c:pt>
                <c:pt idx="22">
                  <c:v>1049.3172529243936</c:v>
                </c:pt>
                <c:pt idx="23">
                  <c:v>1048.5601051326616</c:v>
                </c:pt>
                <c:pt idx="24">
                  <c:v>1047.8689618628323</c:v>
                </c:pt>
                <c:pt idx="25">
                  <c:v>1047.1753659270739</c:v>
                </c:pt>
                <c:pt idx="26">
                  <c:v>1046.524990348961</c:v>
                </c:pt>
                <c:pt idx="27">
                  <c:v>1045.4834701139409</c:v>
                </c:pt>
                <c:pt idx="28">
                  <c:v>1044.748744603693</c:v>
                </c:pt>
                <c:pt idx="29">
                  <c:v>1043.9178870007754</c:v>
                </c:pt>
                <c:pt idx="30">
                  <c:v>1043.1613319686696</c:v>
                </c:pt>
                <c:pt idx="31">
                  <c:v>1042.4512089418031</c:v>
                </c:pt>
                <c:pt idx="32">
                  <c:v>1041.5693589446716</c:v>
                </c:pt>
                <c:pt idx="33">
                  <c:v>1040.553870088296</c:v>
                </c:pt>
                <c:pt idx="34">
                  <c:v>1039.8294942953189</c:v>
                </c:pt>
                <c:pt idx="35">
                  <c:v>1038.486629447809</c:v>
                </c:pt>
                <c:pt idx="36">
                  <c:v>1037.3823484860095</c:v>
                </c:pt>
                <c:pt idx="37">
                  <c:v>1036.5403335659994</c:v>
                </c:pt>
                <c:pt idx="38">
                  <c:v>1035.3502013068694</c:v>
                </c:pt>
                <c:pt idx="39">
                  <c:v>1035.9507842166468</c:v>
                </c:pt>
                <c:pt idx="40">
                  <c:v>1041.0973511668835</c:v>
                </c:pt>
                <c:pt idx="41">
                  <c:v>1042.1315702071129</c:v>
                </c:pt>
                <c:pt idx="42">
                  <c:v>1043.2576733890298</c:v>
                </c:pt>
                <c:pt idx="43">
                  <c:v>1049.8645119292835</c:v>
                </c:pt>
                <c:pt idx="44">
                  <c:v>1052.2968646302495</c:v>
                </c:pt>
                <c:pt idx="45">
                  <c:v>1052.7352930387933</c:v>
                </c:pt>
                <c:pt idx="46">
                  <c:v>1052.6311932611934</c:v>
                </c:pt>
                <c:pt idx="47">
                  <c:v>1052.85825378085</c:v>
                </c:pt>
                <c:pt idx="48">
                  <c:v>1052.7785744922649</c:v>
                </c:pt>
                <c:pt idx="49">
                  <c:v>1052.1091343239234</c:v>
                </c:pt>
                <c:pt idx="50">
                  <c:v>1051.8270501099635</c:v>
                </c:pt>
                <c:pt idx="51">
                  <c:v>1051.1920912823803</c:v>
                </c:pt>
                <c:pt idx="52">
                  <c:v>1050.5708042610847</c:v>
                </c:pt>
                <c:pt idx="53">
                  <c:v>1049.6602234573938</c:v>
                </c:pt>
                <c:pt idx="54">
                  <c:v>1049.008856172992</c:v>
                </c:pt>
                <c:pt idx="55">
                  <c:v>1048.0321782178828</c:v>
                </c:pt>
                <c:pt idx="56">
                  <c:v>1047.4134707604974</c:v>
                </c:pt>
                <c:pt idx="57">
                  <c:v>1046.3758509083584</c:v>
                </c:pt>
                <c:pt idx="58">
                  <c:v>1048.7022688465102</c:v>
                </c:pt>
                <c:pt idx="59">
                  <c:v>1052.8519742330427</c:v>
                </c:pt>
                <c:pt idx="60">
                  <c:v>1054.6677797151185</c:v>
                </c:pt>
                <c:pt idx="61">
                  <c:v>1055.0332935818728</c:v>
                </c:pt>
                <c:pt idx="62">
                  <c:v>1055.056059252825</c:v>
                </c:pt>
                <c:pt idx="63">
                  <c:v>1054.7696852480728</c:v>
                </c:pt>
                <c:pt idx="64">
                  <c:v>1054.8137459959617</c:v>
                </c:pt>
                <c:pt idx="65">
                  <c:v>1054.0575984762047</c:v>
                </c:pt>
                <c:pt idx="66">
                  <c:v>1053.5774816089197</c:v>
                </c:pt>
                <c:pt idx="67">
                  <c:v>1053.3381640171951</c:v>
                </c:pt>
                <c:pt idx="68">
                  <c:v>1052.3578819058102</c:v>
                </c:pt>
                <c:pt idx="69">
                  <c:v>1051.8888975756929</c:v>
                </c:pt>
                <c:pt idx="70">
                  <c:v>1051.5543256708067</c:v>
                </c:pt>
                <c:pt idx="71">
                  <c:v>1050.8675699955947</c:v>
                </c:pt>
                <c:pt idx="72">
                  <c:v>1051.0613119690263</c:v>
                </c:pt>
                <c:pt idx="73">
                  <c:v>1050.5197865300102</c:v>
                </c:pt>
                <c:pt idx="74">
                  <c:v>1049.9947648970553</c:v>
                </c:pt>
                <c:pt idx="75">
                  <c:v>1049.2766918702371</c:v>
                </c:pt>
                <c:pt idx="76">
                  <c:v>1048.6973688462033</c:v>
                </c:pt>
                <c:pt idx="77">
                  <c:v>1047.738379506744</c:v>
                </c:pt>
                <c:pt idx="78">
                  <c:v>1046.7536498309339</c:v>
                </c:pt>
                <c:pt idx="79">
                  <c:v>1045.9193727400539</c:v>
                </c:pt>
                <c:pt idx="80">
                  <c:v>1045.016339478663</c:v>
                </c:pt>
                <c:pt idx="81">
                  <c:v>1044.249041867813</c:v>
                </c:pt>
                <c:pt idx="82">
                  <c:v>1043.175132293255</c:v>
                </c:pt>
                <c:pt idx="83">
                  <c:v>1042.8473538043654</c:v>
                </c:pt>
                <c:pt idx="84">
                  <c:v>1041.5717218337757</c:v>
                </c:pt>
                <c:pt idx="85">
                  <c:v>1040.7299273948645</c:v>
                </c:pt>
                <c:pt idx="86">
                  <c:v>1039.9647956423441</c:v>
                </c:pt>
                <c:pt idx="87">
                  <c:v>1038.9301315762052</c:v>
                </c:pt>
                <c:pt idx="88">
                  <c:v>1038.1442704978751</c:v>
                </c:pt>
                <c:pt idx="89">
                  <c:v>1037.8935424411613</c:v>
                </c:pt>
                <c:pt idx="90">
                  <c:v>1037.3095246071211</c:v>
                </c:pt>
                <c:pt idx="91">
                  <c:v>1036.6502571200274</c:v>
                </c:pt>
                <c:pt idx="92">
                  <c:v>1036.0742950988349</c:v>
                </c:pt>
                <c:pt idx="93">
                  <c:v>1035.5669956389365</c:v>
                </c:pt>
                <c:pt idx="94">
                  <c:v>1034.6890478616385</c:v>
                </c:pt>
                <c:pt idx="95">
                  <c:v>1033.9683614994169</c:v>
                </c:pt>
                <c:pt idx="96">
                  <c:v>1033.5308987952994</c:v>
                </c:pt>
                <c:pt idx="97">
                  <c:v>1036.7888637004623</c:v>
                </c:pt>
                <c:pt idx="98">
                  <c:v>1037.9937609587569</c:v>
                </c:pt>
                <c:pt idx="99">
                  <c:v>1038.1166359194763</c:v>
                </c:pt>
                <c:pt idx="100">
                  <c:v>1037.5031729882451</c:v>
                </c:pt>
                <c:pt idx="101">
                  <c:v>1036.796637942703</c:v>
                </c:pt>
                <c:pt idx="102">
                  <c:v>1036.3141475418699</c:v>
                </c:pt>
                <c:pt idx="103">
                  <c:v>1038.3805323770828</c:v>
                </c:pt>
                <c:pt idx="104">
                  <c:v>1038.8495071505272</c:v>
                </c:pt>
                <c:pt idx="105">
                  <c:v>1039.7085645762766</c:v>
                </c:pt>
                <c:pt idx="106">
                  <c:v>1043.6291787806574</c:v>
                </c:pt>
                <c:pt idx="107">
                  <c:v>1045.2967494340185</c:v>
                </c:pt>
                <c:pt idx="108">
                  <c:v>1047.065460346957</c:v>
                </c:pt>
                <c:pt idx="109">
                  <c:v>1048.7322725234624</c:v>
                </c:pt>
                <c:pt idx="110">
                  <c:v>1053.2694479616114</c:v>
                </c:pt>
                <c:pt idx="111">
                  <c:v>1055.9250384137847</c:v>
                </c:pt>
                <c:pt idx="112">
                  <c:v>1058.1045730880028</c:v>
                </c:pt>
                <c:pt idx="113">
                  <c:v>1059.2253939932414</c:v>
                </c:pt>
                <c:pt idx="114">
                  <c:v>1059.6553540830287</c:v>
                </c:pt>
                <c:pt idx="115">
                  <c:v>1059.9505991358958</c:v>
                </c:pt>
                <c:pt idx="116">
                  <c:v>1060.9202305463918</c:v>
                </c:pt>
                <c:pt idx="117">
                  <c:v>1061.7558760475169</c:v>
                </c:pt>
                <c:pt idx="118">
                  <c:v>1062.6700748006806</c:v>
                </c:pt>
                <c:pt idx="119">
                  <c:v>1062.9107589567618</c:v>
                </c:pt>
                <c:pt idx="120">
                  <c:v>1063.2719295846989</c:v>
                </c:pt>
                <c:pt idx="121">
                  <c:v>1063.4324861526507</c:v>
                </c:pt>
                <c:pt idx="122">
                  <c:v>1064.031556309129</c:v>
                </c:pt>
                <c:pt idx="123">
                  <c:v>1063.9719261263472</c:v>
                </c:pt>
                <c:pt idx="124">
                  <c:v>1063.6060310336675</c:v>
                </c:pt>
                <c:pt idx="125">
                  <c:v>1063.1381079541891</c:v>
                </c:pt>
                <c:pt idx="126">
                  <c:v>1062.5948715526927</c:v>
                </c:pt>
                <c:pt idx="127">
                  <c:v>1064.6265322837899</c:v>
                </c:pt>
                <c:pt idx="128">
                  <c:v>1066.2323187301749</c:v>
                </c:pt>
                <c:pt idx="129">
                  <c:v>1071.4856872884202</c:v>
                </c:pt>
                <c:pt idx="130">
                  <c:v>1076.182770149753</c:v>
                </c:pt>
                <c:pt idx="131">
                  <c:v>1079.3177969462679</c:v>
                </c:pt>
                <c:pt idx="132">
                  <c:v>1081.0812210580702</c:v>
                </c:pt>
                <c:pt idx="133">
                  <c:v>1082.8350863881215</c:v>
                </c:pt>
                <c:pt idx="134">
                  <c:v>1083.614832897721</c:v>
                </c:pt>
                <c:pt idx="135">
                  <c:v>1084.5661096914055</c:v>
                </c:pt>
                <c:pt idx="136">
                  <c:v>1085.401147552295</c:v>
                </c:pt>
                <c:pt idx="137">
                  <c:v>1085.404878847165</c:v>
                </c:pt>
                <c:pt idx="138">
                  <c:v>1085.0835137556674</c:v>
                </c:pt>
                <c:pt idx="139">
                  <c:v>1084.0056847393516</c:v>
                </c:pt>
                <c:pt idx="140">
                  <c:v>1084.1248419981262</c:v>
                </c:pt>
                <c:pt idx="141">
                  <c:v>1085.2118955202432</c:v>
                </c:pt>
                <c:pt idx="142">
                  <c:v>1096.5054116793733</c:v>
                </c:pt>
                <c:pt idx="143">
                  <c:v>1104.4496365975897</c:v>
                </c:pt>
                <c:pt idx="144">
                  <c:v>1108.752852276458</c:v>
                </c:pt>
                <c:pt idx="145">
                  <c:v>1111.6827757031615</c:v>
                </c:pt>
                <c:pt idx="146">
                  <c:v>1113.5382024846595</c:v>
                </c:pt>
                <c:pt idx="147">
                  <c:v>1115.1517947009017</c:v>
                </c:pt>
                <c:pt idx="148">
                  <c:v>1116.2213944245127</c:v>
                </c:pt>
                <c:pt idx="149">
                  <c:v>1117.4330610191773</c:v>
                </c:pt>
                <c:pt idx="150">
                  <c:v>1118.8195637131673</c:v>
                </c:pt>
                <c:pt idx="151">
                  <c:v>1120.4782362835081</c:v>
                </c:pt>
                <c:pt idx="152">
                  <c:v>1122.124679885319</c:v>
                </c:pt>
                <c:pt idx="153">
                  <c:v>1122.8896544635545</c:v>
                </c:pt>
                <c:pt idx="154">
                  <c:v>1123.7257737993555</c:v>
                </c:pt>
                <c:pt idx="155">
                  <c:v>1124.1011948205694</c:v>
                </c:pt>
                <c:pt idx="156">
                  <c:v>1124.5294637510431</c:v>
                </c:pt>
                <c:pt idx="157">
                  <c:v>1124.6215073742442</c:v>
                </c:pt>
                <c:pt idx="158">
                  <c:v>1126.0767139953348</c:v>
                </c:pt>
                <c:pt idx="159">
                  <c:v>1126.8202115166559</c:v>
                </c:pt>
                <c:pt idx="160">
                  <c:v>1134.5865816040516</c:v>
                </c:pt>
                <c:pt idx="161">
                  <c:v>1142.8931553185682</c:v>
                </c:pt>
                <c:pt idx="162">
                  <c:v>1151.4515511123029</c:v>
                </c:pt>
                <c:pt idx="163">
                  <c:v>1157.7395840843242</c:v>
                </c:pt>
                <c:pt idx="164">
                  <c:v>1162.2731395060025</c:v>
                </c:pt>
                <c:pt idx="165">
                  <c:v>1165.1682070333698</c:v>
                </c:pt>
                <c:pt idx="166">
                  <c:v>1166.9394591696268</c:v>
                </c:pt>
                <c:pt idx="167">
                  <c:v>1169.0890580785535</c:v>
                </c:pt>
                <c:pt idx="168">
                  <c:v>1170.8586542886721</c:v>
                </c:pt>
                <c:pt idx="169">
                  <c:v>1172.5698906121925</c:v>
                </c:pt>
                <c:pt idx="170">
                  <c:v>1173.6815716583671</c:v>
                </c:pt>
                <c:pt idx="171">
                  <c:v>1174.8276383922107</c:v>
                </c:pt>
                <c:pt idx="172">
                  <c:v>1175.9516141348477</c:v>
                </c:pt>
                <c:pt idx="173">
                  <c:v>1176.9875593800753</c:v>
                </c:pt>
                <c:pt idx="174">
                  <c:v>1178.083928986624</c:v>
                </c:pt>
                <c:pt idx="175">
                  <c:v>1179.3822612472475</c:v>
                </c:pt>
                <c:pt idx="176">
                  <c:v>1180.2136841213473</c:v>
                </c:pt>
                <c:pt idx="177">
                  <c:v>1181.1317485938027</c:v>
                </c:pt>
                <c:pt idx="178">
                  <c:v>1181.7673937277636</c:v>
                </c:pt>
                <c:pt idx="179">
                  <c:v>1182.2574505639332</c:v>
                </c:pt>
                <c:pt idx="180">
                  <c:v>1182.4898348319546</c:v>
                </c:pt>
                <c:pt idx="181">
                  <c:v>1183.2122115282925</c:v>
                </c:pt>
                <c:pt idx="182">
                  <c:v>1183.8087988821212</c:v>
                </c:pt>
                <c:pt idx="183">
                  <c:v>1184.1590361422386</c:v>
                </c:pt>
                <c:pt idx="184">
                  <c:v>1184.1197352905995</c:v>
                </c:pt>
                <c:pt idx="185">
                  <c:v>1184.5102324818347</c:v>
                </c:pt>
                <c:pt idx="186">
                  <c:v>1185.1757702154055</c:v>
                </c:pt>
                <c:pt idx="187">
                  <c:v>1185.9315683433049</c:v>
                </c:pt>
                <c:pt idx="188">
                  <c:v>1185.9855670696084</c:v>
                </c:pt>
                <c:pt idx="189">
                  <c:v>1185.9892727983163</c:v>
                </c:pt>
                <c:pt idx="190">
                  <c:v>1185.716128376085</c:v>
                </c:pt>
                <c:pt idx="191">
                  <c:v>1185.2219167963015</c:v>
                </c:pt>
                <c:pt idx="192">
                  <c:v>1184.7511364067825</c:v>
                </c:pt>
                <c:pt idx="193">
                  <c:v>1184.2405089882818</c:v>
                </c:pt>
                <c:pt idx="194">
                  <c:v>1183.9144763461065</c:v>
                </c:pt>
                <c:pt idx="195">
                  <c:v>1183.5712325219486</c:v>
                </c:pt>
                <c:pt idx="196">
                  <c:v>1183.3907765589709</c:v>
                </c:pt>
                <c:pt idx="197">
                  <c:v>1183.4739258166931</c:v>
                </c:pt>
                <c:pt idx="198">
                  <c:v>1183.0854042057822</c:v>
                </c:pt>
                <c:pt idx="199">
                  <c:v>1183.3560757404755</c:v>
                </c:pt>
                <c:pt idx="200">
                  <c:v>1183.0441350306623</c:v>
                </c:pt>
                <c:pt idx="201">
                  <c:v>1182.5883340663347</c:v>
                </c:pt>
                <c:pt idx="202">
                  <c:v>1182.2353877272558</c:v>
                </c:pt>
                <c:pt idx="203">
                  <c:v>1181.6624911171207</c:v>
                </c:pt>
                <c:pt idx="204">
                  <c:v>1181.0655757096129</c:v>
                </c:pt>
                <c:pt idx="205">
                  <c:v>1180.5149948441567</c:v>
                </c:pt>
                <c:pt idx="206">
                  <c:v>1179.6923726324385</c:v>
                </c:pt>
                <c:pt idx="207">
                  <c:v>1178.8046052898108</c:v>
                </c:pt>
                <c:pt idx="208">
                  <c:v>1177.8738013154866</c:v>
                </c:pt>
                <c:pt idx="209">
                  <c:v>1176.9312884526005</c:v>
                </c:pt>
                <c:pt idx="210">
                  <c:v>1175.9471192609481</c:v>
                </c:pt>
                <c:pt idx="211">
                  <c:v>1174.963708639229</c:v>
                </c:pt>
                <c:pt idx="212">
                  <c:v>1173.8171664798308</c:v>
                </c:pt>
                <c:pt idx="213">
                  <c:v>1173.0239291904052</c:v>
                </c:pt>
                <c:pt idx="214">
                  <c:v>1172.3932079786887</c:v>
                </c:pt>
                <c:pt idx="215">
                  <c:v>1171.6244415609228</c:v>
                </c:pt>
                <c:pt idx="216">
                  <c:v>1170.5405115844644</c:v>
                </c:pt>
                <c:pt idx="217">
                  <c:v>1169.269691872604</c:v>
                </c:pt>
                <c:pt idx="218">
                  <c:v>1168.1961018067441</c:v>
                </c:pt>
                <c:pt idx="219">
                  <c:v>1167.0927540286714</c:v>
                </c:pt>
                <c:pt idx="220">
                  <c:v>1165.4809774377538</c:v>
                </c:pt>
                <c:pt idx="221">
                  <c:v>1164.3784349753214</c:v>
                </c:pt>
                <c:pt idx="222">
                  <c:v>1163.3195302422446</c:v>
                </c:pt>
                <c:pt idx="223">
                  <c:v>1162.4357002201984</c:v>
                </c:pt>
                <c:pt idx="224">
                  <c:v>1161.3266037261774</c:v>
                </c:pt>
                <c:pt idx="225">
                  <c:v>1159.8719861601078</c:v>
                </c:pt>
                <c:pt idx="226">
                  <c:v>1158.4292439802653</c:v>
                </c:pt>
                <c:pt idx="227">
                  <c:v>1156.8246413008874</c:v>
                </c:pt>
                <c:pt idx="228">
                  <c:v>1155.1063784561475</c:v>
                </c:pt>
                <c:pt idx="229">
                  <c:v>1154.3460758655374</c:v>
                </c:pt>
                <c:pt idx="230">
                  <c:v>1154.0360216754973</c:v>
                </c:pt>
                <c:pt idx="231">
                  <c:v>1153.1093810041887</c:v>
                </c:pt>
                <c:pt idx="232">
                  <c:v>1151.7877313023862</c:v>
                </c:pt>
                <c:pt idx="233">
                  <c:v>1151.3675569509833</c:v>
                </c:pt>
                <c:pt idx="234">
                  <c:v>1150.750262266057</c:v>
                </c:pt>
                <c:pt idx="235">
                  <c:v>1150.3353436380935</c:v>
                </c:pt>
                <c:pt idx="236">
                  <c:v>1150.0685841519235</c:v>
                </c:pt>
                <c:pt idx="237">
                  <c:v>1149.2353954190207</c:v>
                </c:pt>
                <c:pt idx="238">
                  <c:v>1148.7657760390475</c:v>
                </c:pt>
                <c:pt idx="239">
                  <c:v>1148.1280304045688</c:v>
                </c:pt>
                <c:pt idx="240">
                  <c:v>1147.7589787662753</c:v>
                </c:pt>
                <c:pt idx="241">
                  <c:v>1147.429125619426</c:v>
                </c:pt>
                <c:pt idx="242">
                  <c:v>1146.895356554305</c:v>
                </c:pt>
                <c:pt idx="243">
                  <c:v>1146.5015178619835</c:v>
                </c:pt>
                <c:pt idx="244">
                  <c:v>1145.6507134174344</c:v>
                </c:pt>
                <c:pt idx="245">
                  <c:v>1144.3042946056937</c:v>
                </c:pt>
                <c:pt idx="246">
                  <c:v>1142.9820042265314</c:v>
                </c:pt>
                <c:pt idx="247">
                  <c:v>1142.2994937795645</c:v>
                </c:pt>
                <c:pt idx="248">
                  <c:v>1141.576321732286</c:v>
                </c:pt>
                <c:pt idx="249">
                  <c:v>1140.2664528983662</c:v>
                </c:pt>
                <c:pt idx="250">
                  <c:v>1139.5637947788887</c:v>
                </c:pt>
                <c:pt idx="251">
                  <c:v>1139.1036094271167</c:v>
                </c:pt>
                <c:pt idx="252">
                  <c:v>1137.8445013800649</c:v>
                </c:pt>
                <c:pt idx="253">
                  <c:v>1136.6468236172748</c:v>
                </c:pt>
                <c:pt idx="254">
                  <c:v>1136.0145004745675</c:v>
                </c:pt>
                <c:pt idx="255">
                  <c:v>1134.8195931868474</c:v>
                </c:pt>
                <c:pt idx="256">
                  <c:v>1134.0056539778373</c:v>
                </c:pt>
                <c:pt idx="257">
                  <c:v>1132.5234470665473</c:v>
                </c:pt>
                <c:pt idx="258">
                  <c:v>1131.2303289635338</c:v>
                </c:pt>
                <c:pt idx="259">
                  <c:v>1130.2046282967337</c:v>
                </c:pt>
                <c:pt idx="260">
                  <c:v>1129.9965038909954</c:v>
                </c:pt>
                <c:pt idx="261">
                  <c:v>1130.1046302200452</c:v>
                </c:pt>
                <c:pt idx="262">
                  <c:v>1129.0353633801633</c:v>
                </c:pt>
                <c:pt idx="263">
                  <c:v>1127.9165972021331</c:v>
                </c:pt>
                <c:pt idx="264">
                  <c:v>1126.9313858843191</c:v>
                </c:pt>
                <c:pt idx="265">
                  <c:v>1125.9917045146128</c:v>
                </c:pt>
                <c:pt idx="266">
                  <c:v>1124.848790273699</c:v>
                </c:pt>
                <c:pt idx="267">
                  <c:v>1123.8671820992217</c:v>
                </c:pt>
                <c:pt idx="268">
                  <c:v>1122.8683255849116</c:v>
                </c:pt>
                <c:pt idx="269">
                  <c:v>1121.0706195769376</c:v>
                </c:pt>
                <c:pt idx="270">
                  <c:v>1119.6250334691374</c:v>
                </c:pt>
                <c:pt idx="271">
                  <c:v>1117.5850807929676</c:v>
                </c:pt>
                <c:pt idx="272">
                  <c:v>1115.4704437473374</c:v>
                </c:pt>
                <c:pt idx="273">
                  <c:v>1113.3151075278115</c:v>
                </c:pt>
                <c:pt idx="274">
                  <c:v>1111.560200705092</c:v>
                </c:pt>
                <c:pt idx="275">
                  <c:v>1109.4890838687718</c:v>
                </c:pt>
                <c:pt idx="276">
                  <c:v>1107.8925910640974</c:v>
                </c:pt>
                <c:pt idx="277">
                  <c:v>1105.9424373330573</c:v>
                </c:pt>
                <c:pt idx="278">
                  <c:v>1103.8573603393675</c:v>
                </c:pt>
                <c:pt idx="279">
                  <c:v>1101.7317227918174</c:v>
                </c:pt>
                <c:pt idx="280">
                  <c:v>1099.6268799957975</c:v>
                </c:pt>
                <c:pt idx="281">
                  <c:v>1097.7225096026575</c:v>
                </c:pt>
                <c:pt idx="282">
                  <c:v>1095.6643754442416</c:v>
                </c:pt>
                <c:pt idx="283">
                  <c:v>1093.6066681867717</c:v>
                </c:pt>
                <c:pt idx="284">
                  <c:v>1091.5069067484417</c:v>
                </c:pt>
                <c:pt idx="285">
                  <c:v>1089.5855921042973</c:v>
                </c:pt>
                <c:pt idx="286">
                  <c:v>1087.3535993200373</c:v>
                </c:pt>
                <c:pt idx="287">
                  <c:v>1084.9882979127274</c:v>
                </c:pt>
                <c:pt idx="288">
                  <c:v>1082.7378743382374</c:v>
                </c:pt>
                <c:pt idx="289">
                  <c:v>1081.9117770995731</c:v>
                </c:pt>
                <c:pt idx="290">
                  <c:v>1079.9518779371633</c:v>
                </c:pt>
                <c:pt idx="291">
                  <c:v>1078.2834511605681</c:v>
                </c:pt>
                <c:pt idx="292">
                  <c:v>1076.2165633042182</c:v>
                </c:pt>
                <c:pt idx="293">
                  <c:v>1074.005337071163</c:v>
                </c:pt>
                <c:pt idx="294">
                  <c:v>1072.005002779483</c:v>
                </c:pt>
                <c:pt idx="295">
                  <c:v>1069.896934661213</c:v>
                </c:pt>
                <c:pt idx="296">
                  <c:v>1067.8766771283431</c:v>
                </c:pt>
                <c:pt idx="297">
                  <c:v>1066.0079279052331</c:v>
                </c:pt>
                <c:pt idx="298">
                  <c:v>1063.5702379683435</c:v>
                </c:pt>
                <c:pt idx="299">
                  <c:v>1061.7490260861134</c:v>
                </c:pt>
                <c:pt idx="300">
                  <c:v>1059.6231880445835</c:v>
                </c:pt>
                <c:pt idx="301">
                  <c:v>1057.3421842327475</c:v>
                </c:pt>
                <c:pt idx="302">
                  <c:v>1055.5248668314775</c:v>
                </c:pt>
                <c:pt idx="303">
                  <c:v>1053.5328491895773</c:v>
                </c:pt>
                <c:pt idx="304">
                  <c:v>1051.4802172066074</c:v>
                </c:pt>
                <c:pt idx="305">
                  <c:v>1049.2979316982576</c:v>
                </c:pt>
                <c:pt idx="306">
                  <c:v>1047.1174770166076</c:v>
                </c:pt>
                <c:pt idx="307">
                  <c:v>1045.0694077349376</c:v>
                </c:pt>
                <c:pt idx="308">
                  <c:v>1043.0444933541976</c:v>
                </c:pt>
                <c:pt idx="309">
                  <c:v>1040.8219044686775</c:v>
                </c:pt>
                <c:pt idx="310">
                  <c:v>1038.7982407834675</c:v>
                </c:pt>
                <c:pt idx="311">
                  <c:v>1036.4676050443015</c:v>
                </c:pt>
                <c:pt idx="312">
                  <c:v>1034.2743822059917</c:v>
                </c:pt>
                <c:pt idx="313">
                  <c:v>1032.1254890784517</c:v>
                </c:pt>
                <c:pt idx="314">
                  <c:v>1029.9984875889388</c:v>
                </c:pt>
                <c:pt idx="315">
                  <c:v>1027.9400760085189</c:v>
                </c:pt>
                <c:pt idx="316">
                  <c:v>1026.0990048602091</c:v>
                </c:pt>
                <c:pt idx="317">
                  <c:v>1023.8454367124126</c:v>
                </c:pt>
                <c:pt idx="318">
                  <c:v>1021.9221425618626</c:v>
                </c:pt>
                <c:pt idx="319">
                  <c:v>1020.0239365404128</c:v>
                </c:pt>
                <c:pt idx="320">
                  <c:v>1018.1285753746689</c:v>
                </c:pt>
                <c:pt idx="321">
                  <c:v>1016.346623882489</c:v>
                </c:pt>
                <c:pt idx="322">
                  <c:v>1014.0497643161088</c:v>
                </c:pt>
                <c:pt idx="323">
                  <c:v>1011.7505721259732</c:v>
                </c:pt>
                <c:pt idx="324">
                  <c:v>1009.5162539450253</c:v>
                </c:pt>
                <c:pt idx="325">
                  <c:v>1007.1147177466435</c:v>
                </c:pt>
                <c:pt idx="326">
                  <c:v>1004.8074002011535</c:v>
                </c:pt>
                <c:pt idx="327">
                  <c:v>1002.7098568915573</c:v>
                </c:pt>
                <c:pt idx="328">
                  <c:v>1000.9161779095873</c:v>
                </c:pt>
                <c:pt idx="329">
                  <c:v>998.60698008224733</c:v>
                </c:pt>
                <c:pt idx="330">
                  <c:v>996.45391715589733</c:v>
                </c:pt>
                <c:pt idx="331">
                  <c:v>994.64316737377726</c:v>
                </c:pt>
                <c:pt idx="332">
                  <c:v>992.48755520967495</c:v>
                </c:pt>
                <c:pt idx="333">
                  <c:v>990.67970571523506</c:v>
                </c:pt>
                <c:pt idx="334">
                  <c:v>989.14952382567503</c:v>
                </c:pt>
                <c:pt idx="335">
                  <c:v>987.33827544517794</c:v>
                </c:pt>
                <c:pt idx="336">
                  <c:v>985.91547891601795</c:v>
                </c:pt>
                <c:pt idx="337">
                  <c:v>984.30418242506789</c:v>
                </c:pt>
                <c:pt idx="338">
                  <c:v>982.90639407679805</c:v>
                </c:pt>
                <c:pt idx="339">
                  <c:v>981.17111147710784</c:v>
                </c:pt>
                <c:pt idx="340">
                  <c:v>979.64939509946782</c:v>
                </c:pt>
                <c:pt idx="341">
                  <c:v>977.89009567103642</c:v>
                </c:pt>
                <c:pt idx="342">
                  <c:v>975.99077028640647</c:v>
                </c:pt>
                <c:pt idx="343">
                  <c:v>974.07084536612649</c:v>
                </c:pt>
                <c:pt idx="344">
                  <c:v>972.17463016437659</c:v>
                </c:pt>
                <c:pt idx="345">
                  <c:v>970.4048272234063</c:v>
                </c:pt>
                <c:pt idx="346">
                  <c:v>968.81136574911648</c:v>
                </c:pt>
                <c:pt idx="347">
                  <c:v>966.96413259717633</c:v>
                </c:pt>
                <c:pt idx="348">
                  <c:v>965.13334392335753</c:v>
                </c:pt>
                <c:pt idx="349">
                  <c:v>963.64888033277748</c:v>
                </c:pt>
                <c:pt idx="350">
                  <c:v>962.22455897292753</c:v>
                </c:pt>
                <c:pt idx="351">
                  <c:v>960.4805799121408</c:v>
                </c:pt>
                <c:pt idx="352">
                  <c:v>958.91173371756088</c:v>
                </c:pt>
                <c:pt idx="353">
                  <c:v>957.36088381662853</c:v>
                </c:pt>
                <c:pt idx="354">
                  <c:v>955.4823749240885</c:v>
                </c:pt>
                <c:pt idx="355">
                  <c:v>953.75078140701851</c:v>
                </c:pt>
                <c:pt idx="356">
                  <c:v>951.5527027799061</c:v>
                </c:pt>
                <c:pt idx="357">
                  <c:v>949.63560048541603</c:v>
                </c:pt>
                <c:pt idx="358">
                  <c:v>948.12140714739598</c:v>
                </c:pt>
                <c:pt idx="359">
                  <c:v>946.7779031641561</c:v>
                </c:pt>
                <c:pt idx="360">
                  <c:v>945.04312984359512</c:v>
                </c:pt>
                <c:pt idx="361">
                  <c:v>943.49729192806285</c:v>
                </c:pt>
                <c:pt idx="362">
                  <c:v>942.03547228324192</c:v>
                </c:pt>
                <c:pt idx="363">
                  <c:v>940.50989043367326</c:v>
                </c:pt>
                <c:pt idx="364">
                  <c:v>939.08142487465136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190-AF46-89AD-B80A3520BFFF}"/>
            </c:ext>
          </c:extLst>
        </c:ser>
        <c:ser>
          <c:idx val="12"/>
          <c:order val="9"/>
          <c:tx>
            <c:strRef>
              <c:f>'[1]diagr data2'!$T$3</c:f>
              <c:strCache>
                <c:ptCount val="1"/>
                <c:pt idx="0">
                  <c:v>2017-18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data2'!$T$4:$T$368</c:f>
              <c:numCache>
                <c:formatCode>General</c:formatCode>
                <c:ptCount val="365"/>
                <c:pt idx="0">
                  <c:v>937.87929534740942</c:v>
                </c:pt>
                <c:pt idx="1">
                  <c:v>936.70449621926116</c:v>
                </c:pt>
                <c:pt idx="2">
                  <c:v>935.30385209640292</c:v>
                </c:pt>
                <c:pt idx="3">
                  <c:v>933.69996924688064</c:v>
                </c:pt>
                <c:pt idx="4">
                  <c:v>931.98525537192631</c:v>
                </c:pt>
                <c:pt idx="5">
                  <c:v>930.15918443467251</c:v>
                </c:pt>
                <c:pt idx="6">
                  <c:v>928.32360960308802</c:v>
                </c:pt>
                <c:pt idx="7">
                  <c:v>926.72899083447669</c:v>
                </c:pt>
                <c:pt idx="8">
                  <c:v>925.2924068435351</c:v>
                </c:pt>
                <c:pt idx="9">
                  <c:v>923.749383857407</c:v>
                </c:pt>
                <c:pt idx="10">
                  <c:v>922.66351660776331</c:v>
                </c:pt>
                <c:pt idx="11">
                  <c:v>921.40602237811902</c:v>
                </c:pt>
                <c:pt idx="12">
                  <c:v>920.06821011036027</c:v>
                </c:pt>
                <c:pt idx="13">
                  <c:v>918.51811136990068</c:v>
                </c:pt>
                <c:pt idx="14">
                  <c:v>917.261866801927</c:v>
                </c:pt>
                <c:pt idx="15">
                  <c:v>915.78559819586678</c:v>
                </c:pt>
                <c:pt idx="16">
                  <c:v>914.50862259370763</c:v>
                </c:pt>
                <c:pt idx="17">
                  <c:v>913.05347988332767</c:v>
                </c:pt>
                <c:pt idx="18">
                  <c:v>911.63307310389678</c:v>
                </c:pt>
                <c:pt idx="19">
                  <c:v>910.30490729041674</c:v>
                </c:pt>
                <c:pt idx="20">
                  <c:v>908.65179044161562</c:v>
                </c:pt>
                <c:pt idx="21">
                  <c:v>907.26035743410569</c:v>
                </c:pt>
                <c:pt idx="22">
                  <c:v>905.60519591892569</c:v>
                </c:pt>
                <c:pt idx="23">
                  <c:v>904.76900846587648</c:v>
                </c:pt>
                <c:pt idx="24">
                  <c:v>904.17684348165642</c:v>
                </c:pt>
                <c:pt idx="25">
                  <c:v>902.86542098432631</c:v>
                </c:pt>
                <c:pt idx="26">
                  <c:v>901.78896786128564</c:v>
                </c:pt>
                <c:pt idx="27">
                  <c:v>900.42757374232565</c:v>
                </c:pt>
                <c:pt idx="28">
                  <c:v>899.01077259102567</c:v>
                </c:pt>
                <c:pt idx="29">
                  <c:v>897.8616288367856</c:v>
                </c:pt>
                <c:pt idx="30">
                  <c:v>896.75932956571569</c:v>
                </c:pt>
                <c:pt idx="31">
                  <c:v>895.40474370348579</c:v>
                </c:pt>
                <c:pt idx="32">
                  <c:v>893.91773322077336</c:v>
                </c:pt>
                <c:pt idx="33">
                  <c:v>892.7321577301534</c:v>
                </c:pt>
                <c:pt idx="34">
                  <c:v>891.55683083216502</c:v>
                </c:pt>
                <c:pt idx="35">
                  <c:v>890.37245832254484</c:v>
                </c:pt>
                <c:pt idx="36">
                  <c:v>889.22168475452361</c:v>
                </c:pt>
                <c:pt idx="37">
                  <c:v>887.75708415712347</c:v>
                </c:pt>
                <c:pt idx="38">
                  <c:v>886.97922792065356</c:v>
                </c:pt>
                <c:pt idx="39">
                  <c:v>886.11643604060498</c:v>
                </c:pt>
                <c:pt idx="40">
                  <c:v>885.16703370286473</c:v>
                </c:pt>
                <c:pt idx="41">
                  <c:v>884.08598850428473</c:v>
                </c:pt>
                <c:pt idx="42">
                  <c:v>882.88620027439481</c:v>
                </c:pt>
                <c:pt idx="43">
                  <c:v>881.85361057918499</c:v>
                </c:pt>
                <c:pt idx="44">
                  <c:v>881.26208173065493</c:v>
                </c:pt>
                <c:pt idx="45">
                  <c:v>880.62497848962482</c:v>
                </c:pt>
                <c:pt idx="46">
                  <c:v>880.17146221325333</c:v>
                </c:pt>
                <c:pt idx="47">
                  <c:v>879.73881935711563</c:v>
                </c:pt>
                <c:pt idx="48">
                  <c:v>880.74020248259637</c:v>
                </c:pt>
                <c:pt idx="49">
                  <c:v>880.54234522344689</c:v>
                </c:pt>
                <c:pt idx="50">
                  <c:v>880.80024034359701</c:v>
                </c:pt>
                <c:pt idx="51">
                  <c:v>880.47359936117311</c:v>
                </c:pt>
                <c:pt idx="52">
                  <c:v>879.58082116932076</c:v>
                </c:pt>
                <c:pt idx="53">
                  <c:v>878.80753070928063</c:v>
                </c:pt>
                <c:pt idx="54">
                  <c:v>878.0149066317706</c:v>
                </c:pt>
                <c:pt idx="55">
                  <c:v>877.07742628929066</c:v>
                </c:pt>
                <c:pt idx="56">
                  <c:v>876.09838756637066</c:v>
                </c:pt>
                <c:pt idx="57">
                  <c:v>875.20662982474357</c:v>
                </c:pt>
                <c:pt idx="58">
                  <c:v>875.21137387745898</c:v>
                </c:pt>
                <c:pt idx="59">
                  <c:v>874.44398100736885</c:v>
                </c:pt>
                <c:pt idx="60">
                  <c:v>874.09277643586279</c:v>
                </c:pt>
                <c:pt idx="61">
                  <c:v>877.36061618186739</c:v>
                </c:pt>
                <c:pt idx="62">
                  <c:v>878.67822446060302</c:v>
                </c:pt>
                <c:pt idx="63">
                  <c:v>883.23012076776945</c:v>
                </c:pt>
                <c:pt idx="64">
                  <c:v>885.80963253166578</c:v>
                </c:pt>
                <c:pt idx="65">
                  <c:v>886.11244857811016</c:v>
                </c:pt>
                <c:pt idx="66">
                  <c:v>886.21660465596221</c:v>
                </c:pt>
                <c:pt idx="67">
                  <c:v>885.78138955978102</c:v>
                </c:pt>
                <c:pt idx="68">
                  <c:v>885.26225864125297</c:v>
                </c:pt>
                <c:pt idx="69">
                  <c:v>884.53884790852544</c:v>
                </c:pt>
                <c:pt idx="70">
                  <c:v>885.56539697783296</c:v>
                </c:pt>
                <c:pt idx="71">
                  <c:v>886.01034340117269</c:v>
                </c:pt>
                <c:pt idx="72">
                  <c:v>885.82436473138523</c:v>
                </c:pt>
                <c:pt idx="73">
                  <c:v>885.29031715866256</c:v>
                </c:pt>
                <c:pt idx="74">
                  <c:v>884.59809558190648</c:v>
                </c:pt>
                <c:pt idx="75">
                  <c:v>884.55924207680471</c:v>
                </c:pt>
                <c:pt idx="76">
                  <c:v>884.1230723764271</c:v>
                </c:pt>
                <c:pt idx="77">
                  <c:v>889.56795361037928</c:v>
                </c:pt>
                <c:pt idx="78">
                  <c:v>895.32227489184856</c:v>
                </c:pt>
                <c:pt idx="79">
                  <c:v>897.80276342834554</c:v>
                </c:pt>
                <c:pt idx="80">
                  <c:v>898.34937688011325</c:v>
                </c:pt>
                <c:pt idx="81">
                  <c:v>899.04188139888709</c:v>
                </c:pt>
                <c:pt idx="82">
                  <c:v>900.13948986103969</c:v>
                </c:pt>
                <c:pt idx="83">
                  <c:v>902.31872211675625</c:v>
                </c:pt>
                <c:pt idx="84">
                  <c:v>900.92455170416201</c:v>
                </c:pt>
                <c:pt idx="85">
                  <c:v>901.13806090859543</c:v>
                </c:pt>
                <c:pt idx="86">
                  <c:v>901.28360787499537</c:v>
                </c:pt>
                <c:pt idx="87">
                  <c:v>901.72465414272824</c:v>
                </c:pt>
                <c:pt idx="88">
                  <c:v>902.08906546981291</c:v>
                </c:pt>
                <c:pt idx="89">
                  <c:v>912.85584498163541</c:v>
                </c:pt>
                <c:pt idx="90">
                  <c:v>917.91692761273941</c:v>
                </c:pt>
                <c:pt idx="91">
                  <c:v>920.53268891501727</c:v>
                </c:pt>
                <c:pt idx="92">
                  <c:v>921.93099913263973</c:v>
                </c:pt>
                <c:pt idx="93">
                  <c:v>923.2711681713763</c:v>
                </c:pt>
                <c:pt idx="94">
                  <c:v>924.20876671047472</c:v>
                </c:pt>
                <c:pt idx="95">
                  <c:v>925.39499386727073</c:v>
                </c:pt>
                <c:pt idx="96">
                  <c:v>926.81605441065483</c:v>
                </c:pt>
                <c:pt idx="97">
                  <c:v>927.66635893032537</c:v>
                </c:pt>
                <c:pt idx="98">
                  <c:v>928.3016829409753</c:v>
                </c:pt>
                <c:pt idx="99">
                  <c:v>928.89144576499973</c:v>
                </c:pt>
                <c:pt idx="100">
                  <c:v>929.17977227516167</c:v>
                </c:pt>
                <c:pt idx="101">
                  <c:v>928.54048958848352</c:v>
                </c:pt>
                <c:pt idx="102">
                  <c:v>928.45867144433566</c:v>
                </c:pt>
                <c:pt idx="103">
                  <c:v>928.89556937634484</c:v>
                </c:pt>
                <c:pt idx="104">
                  <c:v>930.29677309491524</c:v>
                </c:pt>
                <c:pt idx="105">
                  <c:v>932.86688218042184</c:v>
                </c:pt>
                <c:pt idx="106">
                  <c:v>935.47335142651934</c:v>
                </c:pt>
                <c:pt idx="107">
                  <c:v>938.29621560471946</c:v>
                </c:pt>
                <c:pt idx="108">
                  <c:v>940.91762695736554</c:v>
                </c:pt>
                <c:pt idx="109">
                  <c:v>946.20479988211048</c:v>
                </c:pt>
                <c:pt idx="110">
                  <c:v>950.79073359822212</c:v>
                </c:pt>
                <c:pt idx="111">
                  <c:v>953.89998389566188</c:v>
                </c:pt>
                <c:pt idx="112">
                  <c:v>956.2951622872821</c:v>
                </c:pt>
                <c:pt idx="113">
                  <c:v>961.69182884911504</c:v>
                </c:pt>
                <c:pt idx="114">
                  <c:v>966.08562753803665</c:v>
                </c:pt>
                <c:pt idx="115">
                  <c:v>968.74050886426824</c:v>
                </c:pt>
                <c:pt idx="116">
                  <c:v>970.58641002667582</c:v>
                </c:pt>
                <c:pt idx="117">
                  <c:v>971.41707935652823</c:v>
                </c:pt>
                <c:pt idx="118">
                  <c:v>972.41484466699262</c:v>
                </c:pt>
                <c:pt idx="119">
                  <c:v>973.29899859091188</c:v>
                </c:pt>
                <c:pt idx="120">
                  <c:v>973.73221675766899</c:v>
                </c:pt>
                <c:pt idx="121">
                  <c:v>973.58026767741364</c:v>
                </c:pt>
                <c:pt idx="122">
                  <c:v>973.76215316416369</c:v>
                </c:pt>
                <c:pt idx="123">
                  <c:v>973.60343481265579</c:v>
                </c:pt>
                <c:pt idx="124">
                  <c:v>973.722165050017</c:v>
                </c:pt>
                <c:pt idx="125">
                  <c:v>973.81919375759503</c:v>
                </c:pt>
                <c:pt idx="126">
                  <c:v>978.89496548802629</c:v>
                </c:pt>
                <c:pt idx="127">
                  <c:v>992.46293200779724</c:v>
                </c:pt>
                <c:pt idx="128">
                  <c:v>996.49964361041577</c:v>
                </c:pt>
                <c:pt idx="129">
                  <c:v>998.66055718109567</c:v>
                </c:pt>
                <c:pt idx="130">
                  <c:v>1000.5111093315892</c:v>
                </c:pt>
                <c:pt idx="131">
                  <c:v>1001.7563872093084</c:v>
                </c:pt>
                <c:pt idx="132">
                  <c:v>1003.4584354071864</c:v>
                </c:pt>
                <c:pt idx="133">
                  <c:v>1009.3594115462893</c:v>
                </c:pt>
                <c:pt idx="134">
                  <c:v>1016.5204262188603</c:v>
                </c:pt>
                <c:pt idx="135">
                  <c:v>1020.9795967849917</c:v>
                </c:pt>
                <c:pt idx="136">
                  <c:v>1027.2668283184153</c:v>
                </c:pt>
                <c:pt idx="137">
                  <c:v>1031.9261248295279</c:v>
                </c:pt>
                <c:pt idx="138">
                  <c:v>1036.4909068646048</c:v>
                </c:pt>
                <c:pt idx="139">
                  <c:v>1042.4145269822047</c:v>
                </c:pt>
                <c:pt idx="140">
                  <c:v>1047.1847792745491</c:v>
                </c:pt>
                <c:pt idx="141">
                  <c:v>1051.0889624332176</c:v>
                </c:pt>
                <c:pt idx="142">
                  <c:v>1053.6663127529248</c:v>
                </c:pt>
                <c:pt idx="143">
                  <c:v>1056.2834069124042</c:v>
                </c:pt>
                <c:pt idx="144">
                  <c:v>1059.792285721024</c:v>
                </c:pt>
                <c:pt idx="145">
                  <c:v>1063.9636810082327</c:v>
                </c:pt>
                <c:pt idx="146">
                  <c:v>1067.4441161122827</c:v>
                </c:pt>
                <c:pt idx="147">
                  <c:v>1072.9080943392194</c:v>
                </c:pt>
                <c:pt idx="148">
                  <c:v>1081.449361921432</c:v>
                </c:pt>
                <c:pt idx="149">
                  <c:v>1092.4261050956763</c:v>
                </c:pt>
                <c:pt idx="150">
                  <c:v>1102.3328779996218</c:v>
                </c:pt>
                <c:pt idx="151">
                  <c:v>1108.4333362250218</c:v>
                </c:pt>
                <c:pt idx="152">
                  <c:v>1112.7135922075422</c:v>
                </c:pt>
                <c:pt idx="153">
                  <c:v>1116.5027636329055</c:v>
                </c:pt>
                <c:pt idx="154">
                  <c:v>1121.1307159641694</c:v>
                </c:pt>
                <c:pt idx="155">
                  <c:v>1126.7522746811067</c:v>
                </c:pt>
                <c:pt idx="156">
                  <c:v>1134.8170754057635</c:v>
                </c:pt>
                <c:pt idx="157">
                  <c:v>1143.3595174480788</c:v>
                </c:pt>
                <c:pt idx="158">
                  <c:v>1151.3906615196227</c:v>
                </c:pt>
                <c:pt idx="159">
                  <c:v>1157.8207586217616</c:v>
                </c:pt>
                <c:pt idx="160">
                  <c:v>1163.5499062741055</c:v>
                </c:pt>
                <c:pt idx="161">
                  <c:v>1168.0000117269055</c:v>
                </c:pt>
                <c:pt idx="162">
                  <c:v>1170.8263346244166</c:v>
                </c:pt>
                <c:pt idx="163">
                  <c:v>1173.2946248574694</c:v>
                </c:pt>
                <c:pt idx="164">
                  <c:v>1176.6438420632787</c:v>
                </c:pt>
                <c:pt idx="165">
                  <c:v>1178.7565483879814</c:v>
                </c:pt>
                <c:pt idx="166">
                  <c:v>1181.0524898808126</c:v>
                </c:pt>
                <c:pt idx="167">
                  <c:v>1182.9404744002966</c:v>
                </c:pt>
                <c:pt idx="168">
                  <c:v>1184.1443961437319</c:v>
                </c:pt>
                <c:pt idx="169">
                  <c:v>1187.6331454520416</c:v>
                </c:pt>
                <c:pt idx="170">
                  <c:v>1195.8243387531086</c:v>
                </c:pt>
                <c:pt idx="171">
                  <c:v>1201.1808430958356</c:v>
                </c:pt>
                <c:pt idx="172">
                  <c:v>1205.0853294430055</c:v>
                </c:pt>
                <c:pt idx="173">
                  <c:v>1208.4648597885955</c:v>
                </c:pt>
                <c:pt idx="174">
                  <c:v>1213.5604902838486</c:v>
                </c:pt>
                <c:pt idx="175">
                  <c:v>1217.1394663312867</c:v>
                </c:pt>
                <c:pt idx="176">
                  <c:v>1220.2501029893967</c:v>
                </c:pt>
                <c:pt idx="177">
                  <c:v>1223.3598949145819</c:v>
                </c:pt>
                <c:pt idx="178">
                  <c:v>1226.8530978519532</c:v>
                </c:pt>
                <c:pt idx="179">
                  <c:v>1229.8668241186133</c:v>
                </c:pt>
                <c:pt idx="180">
                  <c:v>1232.3651486876468</c:v>
                </c:pt>
                <c:pt idx="181">
                  <c:v>1234.1228584062846</c:v>
                </c:pt>
                <c:pt idx="182">
                  <c:v>1235.8486944903877</c:v>
                </c:pt>
                <c:pt idx="183">
                  <c:v>1236.9747869028406</c:v>
                </c:pt>
                <c:pt idx="184">
                  <c:v>1238.3469181972987</c:v>
                </c:pt>
                <c:pt idx="185">
                  <c:v>1239.1137584818528</c:v>
                </c:pt>
                <c:pt idx="186">
                  <c:v>1240.7747393576187</c:v>
                </c:pt>
                <c:pt idx="187">
                  <c:v>1241.5938083823655</c:v>
                </c:pt>
                <c:pt idx="188">
                  <c:v>1242.7422757146014</c:v>
                </c:pt>
                <c:pt idx="189">
                  <c:v>1244.1206972393186</c:v>
                </c:pt>
                <c:pt idx="190">
                  <c:v>1245.406582615135</c:v>
                </c:pt>
                <c:pt idx="191">
                  <c:v>1246.1361102179344</c:v>
                </c:pt>
                <c:pt idx="192">
                  <c:v>1247.3973234807463</c:v>
                </c:pt>
                <c:pt idx="193">
                  <c:v>1247.3512173275237</c:v>
                </c:pt>
                <c:pt idx="194">
                  <c:v>1247.5570488498026</c:v>
                </c:pt>
                <c:pt idx="195">
                  <c:v>1248.2574570234783</c:v>
                </c:pt>
                <c:pt idx="196">
                  <c:v>1248.7082535397478</c:v>
                </c:pt>
                <c:pt idx="197">
                  <c:v>1248.8485914081045</c:v>
                </c:pt>
                <c:pt idx="198">
                  <c:v>1248.7909368286028</c:v>
                </c:pt>
                <c:pt idx="199">
                  <c:v>1248.5453063313387</c:v>
                </c:pt>
                <c:pt idx="200">
                  <c:v>1248.1087006109606</c:v>
                </c:pt>
                <c:pt idx="201">
                  <c:v>1248.0239892540249</c:v>
                </c:pt>
                <c:pt idx="202">
                  <c:v>1247.6107190255743</c:v>
                </c:pt>
                <c:pt idx="203">
                  <c:v>1246.520264451899</c:v>
                </c:pt>
                <c:pt idx="204">
                  <c:v>1246.1551551267164</c:v>
                </c:pt>
                <c:pt idx="205">
                  <c:v>1245.1280608759112</c:v>
                </c:pt>
                <c:pt idx="206">
                  <c:v>1244.5044316080564</c:v>
                </c:pt>
                <c:pt idx="207">
                  <c:v>1244.0617168176368</c:v>
                </c:pt>
                <c:pt idx="208">
                  <c:v>1243.7856594945488</c:v>
                </c:pt>
                <c:pt idx="209">
                  <c:v>1243.4095061278499</c:v>
                </c:pt>
                <c:pt idx="210">
                  <c:v>1242.8602783289125</c:v>
                </c:pt>
                <c:pt idx="211">
                  <c:v>1242.2694673292713</c:v>
                </c:pt>
                <c:pt idx="212">
                  <c:v>1241.6920552478591</c:v>
                </c:pt>
                <c:pt idx="213">
                  <c:v>1240.7586189839787</c:v>
                </c:pt>
                <c:pt idx="214">
                  <c:v>1239.9890709163944</c:v>
                </c:pt>
                <c:pt idx="215">
                  <c:v>1239.2205484706578</c:v>
                </c:pt>
                <c:pt idx="216">
                  <c:v>1238.2374431298663</c:v>
                </c:pt>
                <c:pt idx="217">
                  <c:v>1237.7063726245028</c:v>
                </c:pt>
                <c:pt idx="218">
                  <c:v>1237.7212385902428</c:v>
                </c:pt>
                <c:pt idx="219">
                  <c:v>1238.9639075748642</c:v>
                </c:pt>
                <c:pt idx="220">
                  <c:v>1239.6114665151799</c:v>
                </c:pt>
                <c:pt idx="221">
                  <c:v>1239.6355101393299</c:v>
                </c:pt>
                <c:pt idx="222">
                  <c:v>1239.4909129176158</c:v>
                </c:pt>
                <c:pt idx="223">
                  <c:v>1239.4863317903298</c:v>
                </c:pt>
                <c:pt idx="224">
                  <c:v>1238.9340286435965</c:v>
                </c:pt>
                <c:pt idx="225">
                  <c:v>1238.3514341633374</c:v>
                </c:pt>
                <c:pt idx="226">
                  <c:v>1237.8261329861025</c:v>
                </c:pt>
                <c:pt idx="227">
                  <c:v>1236.7658807944078</c:v>
                </c:pt>
                <c:pt idx="228">
                  <c:v>1236.4765938837729</c:v>
                </c:pt>
                <c:pt idx="229">
                  <c:v>1235.9898814049566</c:v>
                </c:pt>
                <c:pt idx="230">
                  <c:v>1235.3494727316208</c:v>
                </c:pt>
                <c:pt idx="231">
                  <c:v>1234.4835150953243</c:v>
                </c:pt>
                <c:pt idx="232">
                  <c:v>1234.3688677941425</c:v>
                </c:pt>
                <c:pt idx="233">
                  <c:v>1233.6562818135885</c:v>
                </c:pt>
                <c:pt idx="234">
                  <c:v>1233.000471889806</c:v>
                </c:pt>
                <c:pt idx="235">
                  <c:v>1232.0966811865783</c:v>
                </c:pt>
                <c:pt idx="236">
                  <c:v>1231.617190923283</c:v>
                </c:pt>
                <c:pt idx="237">
                  <c:v>1230.7507951088317</c:v>
                </c:pt>
                <c:pt idx="238">
                  <c:v>1229.7470942150446</c:v>
                </c:pt>
                <c:pt idx="239">
                  <c:v>1228.699824399939</c:v>
                </c:pt>
                <c:pt idx="240">
                  <c:v>1227.6316419326552</c:v>
                </c:pt>
                <c:pt idx="241">
                  <c:v>1226.5194351257637</c:v>
                </c:pt>
                <c:pt idx="242">
                  <c:v>1225.5551905394184</c:v>
                </c:pt>
                <c:pt idx="243">
                  <c:v>1224.9856829962321</c:v>
                </c:pt>
                <c:pt idx="244">
                  <c:v>1223.5671687533065</c:v>
                </c:pt>
                <c:pt idx="245">
                  <c:v>1222.1665706683264</c:v>
                </c:pt>
                <c:pt idx="246">
                  <c:v>1220.61290877343</c:v>
                </c:pt>
                <c:pt idx="247">
                  <c:v>1218.9918955955989</c:v>
                </c:pt>
                <c:pt idx="248">
                  <c:v>1217.3237988891601</c:v>
                </c:pt>
                <c:pt idx="249">
                  <c:v>1215.9112585964101</c:v>
                </c:pt>
                <c:pt idx="250">
                  <c:v>1214.0729279857349</c:v>
                </c:pt>
                <c:pt idx="251">
                  <c:v>1212.3333843675987</c:v>
                </c:pt>
                <c:pt idx="252">
                  <c:v>1210.6727605739654</c:v>
                </c:pt>
                <c:pt idx="253">
                  <c:v>1208.4102613804971</c:v>
                </c:pt>
                <c:pt idx="254">
                  <c:v>1206.6139903088642</c:v>
                </c:pt>
                <c:pt idx="255">
                  <c:v>1204.9981981511482</c:v>
                </c:pt>
                <c:pt idx="256">
                  <c:v>1203.1255613206706</c:v>
                </c:pt>
                <c:pt idx="257">
                  <c:v>1200.7239529218191</c:v>
                </c:pt>
                <c:pt idx="258">
                  <c:v>1199.2495512183762</c:v>
                </c:pt>
                <c:pt idx="259">
                  <c:v>1198.1794549269096</c:v>
                </c:pt>
                <c:pt idx="260">
                  <c:v>1197.5450579267033</c:v>
                </c:pt>
                <c:pt idx="261">
                  <c:v>1196.6910019910099</c:v>
                </c:pt>
                <c:pt idx="262">
                  <c:v>1195.1964737078697</c:v>
                </c:pt>
                <c:pt idx="263">
                  <c:v>1193.8230242960735</c:v>
                </c:pt>
                <c:pt idx="264">
                  <c:v>1191.7764049009934</c:v>
                </c:pt>
                <c:pt idx="265">
                  <c:v>1190.3350479384414</c:v>
                </c:pt>
                <c:pt idx="266">
                  <c:v>1189.0236245481194</c:v>
                </c:pt>
                <c:pt idx="267">
                  <c:v>1187.899592682387</c:v>
                </c:pt>
                <c:pt idx="268">
                  <c:v>1185.8212251104519</c:v>
                </c:pt>
                <c:pt idx="269">
                  <c:v>1187.2386658540793</c:v>
                </c:pt>
                <c:pt idx="270">
                  <c:v>1188.2681234402053</c:v>
                </c:pt>
                <c:pt idx="271">
                  <c:v>1188.9782910471858</c:v>
                </c:pt>
                <c:pt idx="272">
                  <c:v>1188.8322920521707</c:v>
                </c:pt>
                <c:pt idx="273">
                  <c:v>1187.9166571046494</c:v>
                </c:pt>
                <c:pt idx="274">
                  <c:v>1187.2460567432072</c:v>
                </c:pt>
                <c:pt idx="275">
                  <c:v>1186.163290151997</c:v>
                </c:pt>
                <c:pt idx="276">
                  <c:v>1185.0617169831035</c:v>
                </c:pt>
                <c:pt idx="277">
                  <c:v>1183.7904397455086</c:v>
                </c:pt>
                <c:pt idx="278">
                  <c:v>1182.2018092389285</c:v>
                </c:pt>
                <c:pt idx="279">
                  <c:v>1180.741036449361</c:v>
                </c:pt>
                <c:pt idx="280">
                  <c:v>1179.4949733021967</c:v>
                </c:pt>
                <c:pt idx="281">
                  <c:v>1178.2511303260603</c:v>
                </c:pt>
                <c:pt idx="282">
                  <c:v>1176.8009914850306</c:v>
                </c:pt>
                <c:pt idx="283">
                  <c:v>1176.1474964489182</c:v>
                </c:pt>
                <c:pt idx="284">
                  <c:v>1174.3009743731577</c:v>
                </c:pt>
                <c:pt idx="285">
                  <c:v>1172.683986889039</c:v>
                </c:pt>
                <c:pt idx="286">
                  <c:v>1170.768307235785</c:v>
                </c:pt>
                <c:pt idx="287">
                  <c:v>1169.4404012762609</c:v>
                </c:pt>
                <c:pt idx="288">
                  <c:v>1167.4430918949611</c:v>
                </c:pt>
                <c:pt idx="289">
                  <c:v>1165.548220689361</c:v>
                </c:pt>
                <c:pt idx="290">
                  <c:v>1163.6642703055509</c:v>
                </c:pt>
                <c:pt idx="291">
                  <c:v>1161.5824563702211</c:v>
                </c:pt>
                <c:pt idx="292">
                  <c:v>1159.1501790785462</c:v>
                </c:pt>
                <c:pt idx="293">
                  <c:v>1157.6396717433661</c:v>
                </c:pt>
                <c:pt idx="294">
                  <c:v>1155.4289592280061</c:v>
                </c:pt>
                <c:pt idx="295">
                  <c:v>1153.2186883632562</c:v>
                </c:pt>
                <c:pt idx="296">
                  <c:v>1151.526425117185</c:v>
                </c:pt>
                <c:pt idx="297">
                  <c:v>1149.3710094814151</c:v>
                </c:pt>
                <c:pt idx="298">
                  <c:v>1148.3911483961554</c:v>
                </c:pt>
                <c:pt idx="299">
                  <c:v>1146.4856975078053</c:v>
                </c:pt>
                <c:pt idx="300">
                  <c:v>1144.5874198945351</c:v>
                </c:pt>
                <c:pt idx="301">
                  <c:v>1142.7338125265851</c:v>
                </c:pt>
                <c:pt idx="302">
                  <c:v>1141.4524680667787</c:v>
                </c:pt>
                <c:pt idx="303">
                  <c:v>1139.7517346818634</c:v>
                </c:pt>
                <c:pt idx="304">
                  <c:v>1138.4566328456331</c:v>
                </c:pt>
                <c:pt idx="305">
                  <c:v>1137.0624139164076</c:v>
                </c:pt>
                <c:pt idx="306">
                  <c:v>1136.0486364929395</c:v>
                </c:pt>
                <c:pt idx="307">
                  <c:v>1133.9223405348462</c:v>
                </c:pt>
                <c:pt idx="308">
                  <c:v>1131.9318991649034</c:v>
                </c:pt>
                <c:pt idx="309">
                  <c:v>1129.8798974942113</c:v>
                </c:pt>
                <c:pt idx="310">
                  <c:v>1128.2528324722593</c:v>
                </c:pt>
                <c:pt idx="311">
                  <c:v>1126.2309568532182</c:v>
                </c:pt>
                <c:pt idx="312">
                  <c:v>1124.1533887930032</c:v>
                </c:pt>
                <c:pt idx="313">
                  <c:v>1122.025424213221</c:v>
                </c:pt>
                <c:pt idx="314">
                  <c:v>1119.6349575479601</c:v>
                </c:pt>
                <c:pt idx="315">
                  <c:v>1117.7834165794691</c:v>
                </c:pt>
                <c:pt idx="316">
                  <c:v>1115.9409116115053</c:v>
                </c:pt>
                <c:pt idx="317">
                  <c:v>1113.9806004093718</c:v>
                </c:pt>
                <c:pt idx="318">
                  <c:v>1112.0382607020358</c:v>
                </c:pt>
                <c:pt idx="319">
                  <c:v>1110.3958833760785</c:v>
                </c:pt>
                <c:pt idx="320">
                  <c:v>1107.9517006286833</c:v>
                </c:pt>
                <c:pt idx="321">
                  <c:v>1106.0372010567039</c:v>
                </c:pt>
                <c:pt idx="322">
                  <c:v>1103.9977397039725</c:v>
                </c:pt>
                <c:pt idx="323">
                  <c:v>1101.7135469770881</c:v>
                </c:pt>
                <c:pt idx="324">
                  <c:v>1099.7362521569034</c:v>
                </c:pt>
                <c:pt idx="325">
                  <c:v>1097.8070244257424</c:v>
                </c:pt>
                <c:pt idx="326">
                  <c:v>1095.4950922717417</c:v>
                </c:pt>
                <c:pt idx="327">
                  <c:v>1092.9634451074735</c:v>
                </c:pt>
                <c:pt idx="328">
                  <c:v>1090.8550378714751</c:v>
                </c:pt>
                <c:pt idx="329">
                  <c:v>1088.9829106509205</c:v>
                </c:pt>
                <c:pt idx="330">
                  <c:v>1087.3869839694789</c:v>
                </c:pt>
                <c:pt idx="331">
                  <c:v>1086.0211407476206</c:v>
                </c:pt>
                <c:pt idx="332">
                  <c:v>1085.1993802540815</c:v>
                </c:pt>
                <c:pt idx="333">
                  <c:v>1083.582192182128</c:v>
                </c:pt>
                <c:pt idx="334">
                  <c:v>1082.357854804854</c:v>
                </c:pt>
                <c:pt idx="335">
                  <c:v>1080.5993440357149</c:v>
                </c:pt>
                <c:pt idx="336">
                  <c:v>1078.9761749718568</c:v>
                </c:pt>
                <c:pt idx="337">
                  <c:v>1077.3596919373347</c:v>
                </c:pt>
                <c:pt idx="338">
                  <c:v>1075.8013079261448</c:v>
                </c:pt>
                <c:pt idx="339">
                  <c:v>1074.4360664713347</c:v>
                </c:pt>
                <c:pt idx="340">
                  <c:v>1072.8814162548547</c:v>
                </c:pt>
                <c:pt idx="341">
                  <c:v>1071.6860366413246</c:v>
                </c:pt>
                <c:pt idx="342">
                  <c:v>1070.1545053917746</c:v>
                </c:pt>
                <c:pt idx="343">
                  <c:v>1068.9601674926246</c:v>
                </c:pt>
                <c:pt idx="344">
                  <c:v>1067.8549843766548</c:v>
                </c:pt>
                <c:pt idx="345">
                  <c:v>1066.2825316915748</c:v>
                </c:pt>
                <c:pt idx="346">
                  <c:v>1064.8780398032245</c:v>
                </c:pt>
                <c:pt idx="347">
                  <c:v>1063.5211763849447</c:v>
                </c:pt>
                <c:pt idx="348">
                  <c:v>1062.0213051426749</c:v>
                </c:pt>
                <c:pt idx="349">
                  <c:v>1060.6889008704848</c:v>
                </c:pt>
                <c:pt idx="350">
                  <c:v>1059.410401964017</c:v>
                </c:pt>
                <c:pt idx="351">
                  <c:v>1057.9137879696771</c:v>
                </c:pt>
                <c:pt idx="352">
                  <c:v>1056.607295418617</c:v>
                </c:pt>
                <c:pt idx="353">
                  <c:v>1055.3790051476371</c:v>
                </c:pt>
                <c:pt idx="354">
                  <c:v>1053.8166671907668</c:v>
                </c:pt>
                <c:pt idx="355">
                  <c:v>1052.255647611237</c:v>
                </c:pt>
                <c:pt idx="356">
                  <c:v>1050.7179062606469</c:v>
                </c:pt>
                <c:pt idx="357">
                  <c:v>1049.0685641266234</c:v>
                </c:pt>
                <c:pt idx="358">
                  <c:v>1047.6806408139632</c:v>
                </c:pt>
                <c:pt idx="359">
                  <c:v>1046.4580140924234</c:v>
                </c:pt>
                <c:pt idx="360">
                  <c:v>1045.0885482602532</c:v>
                </c:pt>
                <c:pt idx="361">
                  <c:v>1043.8423804134361</c:v>
                </c:pt>
                <c:pt idx="362">
                  <c:v>1042.6215458966062</c:v>
                </c:pt>
                <c:pt idx="363">
                  <c:v>1041.9848528689761</c:v>
                </c:pt>
                <c:pt idx="364">
                  <c:v>1045.5949789638132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190-AF46-89AD-B80A3520BFFF}"/>
            </c:ext>
          </c:extLst>
        </c:ser>
        <c:ser>
          <c:idx val="0"/>
          <c:order val="10"/>
          <c:tx>
            <c:strRef>
              <c:f>'[1]diagr data2'!$U$3</c:f>
              <c:strCache>
                <c:ptCount val="1"/>
                <c:pt idx="0">
                  <c:v>2018-19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data2'!$U$4:$U$368</c:f>
              <c:numCache>
                <c:formatCode>General</c:formatCode>
                <c:ptCount val="365"/>
                <c:pt idx="0">
                  <c:v>1052.7977387206547</c:v>
                </c:pt>
                <c:pt idx="1">
                  <c:v>1057.4846665162156</c:v>
                </c:pt>
                <c:pt idx="2">
                  <c:v>1059.523916741977</c:v>
                </c:pt>
                <c:pt idx="3">
                  <c:v>1060.2811094188762</c:v>
                </c:pt>
                <c:pt idx="4">
                  <c:v>1060.7679073688162</c:v>
                </c:pt>
                <c:pt idx="5">
                  <c:v>1060.8651165461338</c:v>
                </c:pt>
                <c:pt idx="6">
                  <c:v>1060.6086070840038</c:v>
                </c:pt>
                <c:pt idx="7">
                  <c:v>1060.2641601649036</c:v>
                </c:pt>
                <c:pt idx="8">
                  <c:v>1059.9900945228601</c:v>
                </c:pt>
                <c:pt idx="9">
                  <c:v>1059.3030270250401</c:v>
                </c:pt>
                <c:pt idx="10">
                  <c:v>1058.0972678243902</c:v>
                </c:pt>
                <c:pt idx="11">
                  <c:v>1057.4810569346505</c:v>
                </c:pt>
                <c:pt idx="12">
                  <c:v>1056.9553818685606</c:v>
                </c:pt>
                <c:pt idx="13">
                  <c:v>1056.0436580650107</c:v>
                </c:pt>
                <c:pt idx="14">
                  <c:v>1055.3451091030201</c:v>
                </c:pt>
                <c:pt idx="15">
                  <c:v>1054.4569652832201</c:v>
                </c:pt>
                <c:pt idx="16">
                  <c:v>1053.5378294008299</c:v>
                </c:pt>
                <c:pt idx="17">
                  <c:v>1052.79239342708</c:v>
                </c:pt>
                <c:pt idx="18">
                  <c:v>1051.6483154177499</c:v>
                </c:pt>
                <c:pt idx="19">
                  <c:v>1051.1628550645</c:v>
                </c:pt>
                <c:pt idx="20">
                  <c:v>1050.3013638258499</c:v>
                </c:pt>
                <c:pt idx="21">
                  <c:v>1049.6240075381299</c:v>
                </c:pt>
                <c:pt idx="22">
                  <c:v>1048.7314205796001</c:v>
                </c:pt>
                <c:pt idx="23">
                  <c:v>1048.0874344666299</c:v>
                </c:pt>
                <c:pt idx="24">
                  <c:v>1047.41135842787</c:v>
                </c:pt>
                <c:pt idx="25">
                  <c:v>1046.8498047431808</c:v>
                </c:pt>
                <c:pt idx="26">
                  <c:v>1046.1661345194109</c:v>
                </c:pt>
                <c:pt idx="27">
                  <c:v>1045.3532388849505</c:v>
                </c:pt>
                <c:pt idx="28">
                  <c:v>1044.5617058745706</c:v>
                </c:pt>
                <c:pt idx="29">
                  <c:v>1043.7797823430408</c:v>
                </c:pt>
                <c:pt idx="30">
                  <c:v>1043.0540329685207</c:v>
                </c:pt>
                <c:pt idx="31">
                  <c:v>1042.0714690304208</c:v>
                </c:pt>
                <c:pt idx="32">
                  <c:v>1041.4647992909108</c:v>
                </c:pt>
                <c:pt idx="33">
                  <c:v>1040.1295286518107</c:v>
                </c:pt>
                <c:pt idx="34">
                  <c:v>1039.3432639563107</c:v>
                </c:pt>
                <c:pt idx="35">
                  <c:v>1038.3634460915107</c:v>
                </c:pt>
                <c:pt idx="36">
                  <c:v>1037.6003448513507</c:v>
                </c:pt>
                <c:pt idx="37">
                  <c:v>1036.6445002404107</c:v>
                </c:pt>
                <c:pt idx="38">
                  <c:v>1035.8689935820605</c:v>
                </c:pt>
                <c:pt idx="39">
                  <c:v>1035.3088126204805</c:v>
                </c:pt>
                <c:pt idx="40">
                  <c:v>1034.5560707071304</c:v>
                </c:pt>
                <c:pt idx="41">
                  <c:v>1033.5796703406006</c:v>
                </c:pt>
                <c:pt idx="42">
                  <c:v>1032.7431791891306</c:v>
                </c:pt>
                <c:pt idx="43">
                  <c:v>1031.33897406605</c:v>
                </c:pt>
                <c:pt idx="44">
                  <c:v>1030.3450238743899</c:v>
                </c:pt>
                <c:pt idx="45">
                  <c:v>1029.2146438245802</c:v>
                </c:pt>
                <c:pt idx="46">
                  <c:v>1028.0495198864</c:v>
                </c:pt>
                <c:pt idx="47">
                  <c:v>1027.0578450447301</c:v>
                </c:pt>
                <c:pt idx="48">
                  <c:v>1026.5035789977501</c:v>
                </c:pt>
                <c:pt idx="49">
                  <c:v>1028.6648469371332</c:v>
                </c:pt>
                <c:pt idx="50">
                  <c:v>1030.6851794259549</c:v>
                </c:pt>
                <c:pt idx="51">
                  <c:v>1031.9505279772177</c:v>
                </c:pt>
                <c:pt idx="52">
                  <c:v>1033.2962767841639</c:v>
                </c:pt>
                <c:pt idx="53">
                  <c:v>1034.3378232378502</c:v>
                </c:pt>
                <c:pt idx="54">
                  <c:v>1035.3477429210241</c:v>
                </c:pt>
                <c:pt idx="55">
                  <c:v>1036.0625404767723</c:v>
                </c:pt>
                <c:pt idx="56">
                  <c:v>1036.7692882543345</c:v>
                </c:pt>
                <c:pt idx="57">
                  <c:v>1043.5235490578798</c:v>
                </c:pt>
                <c:pt idx="58">
                  <c:v>1051.7996525321753</c:v>
                </c:pt>
                <c:pt idx="59">
                  <c:v>1056.5674821072168</c:v>
                </c:pt>
                <c:pt idx="60">
                  <c:v>1060.4539657926625</c:v>
                </c:pt>
                <c:pt idx="61">
                  <c:v>1063.2623895750501</c:v>
                </c:pt>
                <c:pt idx="62">
                  <c:v>1065.012244418587</c:v>
                </c:pt>
                <c:pt idx="63">
                  <c:v>1065.9305679485772</c:v>
                </c:pt>
                <c:pt idx="64">
                  <c:v>1066.7392840589914</c:v>
                </c:pt>
                <c:pt idx="65">
                  <c:v>1067.5032233157058</c:v>
                </c:pt>
                <c:pt idx="66">
                  <c:v>1067.1980906861861</c:v>
                </c:pt>
                <c:pt idx="67">
                  <c:v>1067.9431064882076</c:v>
                </c:pt>
                <c:pt idx="68">
                  <c:v>1068.018153776547</c:v>
                </c:pt>
                <c:pt idx="69">
                  <c:v>1068.1655117435271</c:v>
                </c:pt>
                <c:pt idx="70">
                  <c:v>1068.9719301254536</c:v>
                </c:pt>
                <c:pt idx="71">
                  <c:v>1070.8668239389406</c:v>
                </c:pt>
                <c:pt idx="72">
                  <c:v>1071.8804445044789</c:v>
                </c:pt>
                <c:pt idx="73">
                  <c:v>1072.1928863802279</c:v>
                </c:pt>
                <c:pt idx="74">
                  <c:v>1073.0435776179281</c:v>
                </c:pt>
                <c:pt idx="75">
                  <c:v>1074.7528948310314</c:v>
                </c:pt>
                <c:pt idx="76">
                  <c:v>1075.444012648042</c:v>
                </c:pt>
                <c:pt idx="77">
                  <c:v>1076.4981162742406</c:v>
                </c:pt>
                <c:pt idx="78">
                  <c:v>1078.3932963111049</c:v>
                </c:pt>
                <c:pt idx="79">
                  <c:v>1080.9535096104132</c:v>
                </c:pt>
                <c:pt idx="80">
                  <c:v>1082.9205062768654</c:v>
                </c:pt>
                <c:pt idx="81">
                  <c:v>1084.5011532199358</c:v>
                </c:pt>
                <c:pt idx="82">
                  <c:v>1085.4526390552314</c:v>
                </c:pt>
                <c:pt idx="83">
                  <c:v>1086.8627503436387</c:v>
                </c:pt>
                <c:pt idx="84">
                  <c:v>1087.7932744300495</c:v>
                </c:pt>
                <c:pt idx="85">
                  <c:v>1088.5629509962266</c:v>
                </c:pt>
                <c:pt idx="86">
                  <c:v>1089.4419777717899</c:v>
                </c:pt>
                <c:pt idx="87">
                  <c:v>1090.895270563786</c:v>
                </c:pt>
                <c:pt idx="88">
                  <c:v>1091.5853205549565</c:v>
                </c:pt>
                <c:pt idx="89">
                  <c:v>1092.1203065061202</c:v>
                </c:pt>
                <c:pt idx="90">
                  <c:v>1092.5269782646224</c:v>
                </c:pt>
                <c:pt idx="91">
                  <c:v>1093.0646121820857</c:v>
                </c:pt>
                <c:pt idx="92">
                  <c:v>1094.7637769986038</c:v>
                </c:pt>
                <c:pt idx="93">
                  <c:v>1099.4069602619481</c:v>
                </c:pt>
                <c:pt idx="94">
                  <c:v>1103.1124188052415</c:v>
                </c:pt>
                <c:pt idx="95">
                  <c:v>1106.61364119882</c:v>
                </c:pt>
                <c:pt idx="96">
                  <c:v>1109.806772595128</c:v>
                </c:pt>
                <c:pt idx="97">
                  <c:v>1111.5651474497515</c:v>
                </c:pt>
                <c:pt idx="98">
                  <c:v>1113.6129165187524</c:v>
                </c:pt>
                <c:pt idx="99">
                  <c:v>1114.8926477471909</c:v>
                </c:pt>
                <c:pt idx="100">
                  <c:v>1115.949581012133</c:v>
                </c:pt>
                <c:pt idx="101">
                  <c:v>1123.736728675357</c:v>
                </c:pt>
                <c:pt idx="102">
                  <c:v>1149.611186657515</c:v>
                </c:pt>
                <c:pt idx="103">
                  <c:v>1165.1930083907334</c:v>
                </c:pt>
                <c:pt idx="104">
                  <c:v>1177.5897888617108</c:v>
                </c:pt>
                <c:pt idx="105">
                  <c:v>1186.5750905724535</c:v>
                </c:pt>
                <c:pt idx="106">
                  <c:v>1192.454036728046</c:v>
                </c:pt>
                <c:pt idx="107">
                  <c:v>1195.8942860836235</c:v>
                </c:pt>
                <c:pt idx="108">
                  <c:v>1200.4922114480312</c:v>
                </c:pt>
                <c:pt idx="109">
                  <c:v>1203.9105185549874</c:v>
                </c:pt>
                <c:pt idx="110">
                  <c:v>1206.7034875231072</c:v>
                </c:pt>
                <c:pt idx="111">
                  <c:v>1209.813782578389</c:v>
                </c:pt>
                <c:pt idx="112">
                  <c:v>1213.1277058815281</c:v>
                </c:pt>
                <c:pt idx="113">
                  <c:v>1216.2711188219851</c:v>
                </c:pt>
                <c:pt idx="114">
                  <c:v>1222.0053108382451</c:v>
                </c:pt>
                <c:pt idx="115">
                  <c:v>1233.3942069602704</c:v>
                </c:pt>
                <c:pt idx="116">
                  <c:v>1242.7741567824376</c:v>
                </c:pt>
                <c:pt idx="117">
                  <c:v>1255.9120710451525</c:v>
                </c:pt>
                <c:pt idx="118">
                  <c:v>1264.4928052875734</c:v>
                </c:pt>
                <c:pt idx="119">
                  <c:v>1270.5307222608426</c:v>
                </c:pt>
                <c:pt idx="120">
                  <c:v>1278.0472624730962</c:v>
                </c:pt>
                <c:pt idx="121">
                  <c:v>1291.6506091350604</c:v>
                </c:pt>
                <c:pt idx="122">
                  <c:v>1302.24926079443</c:v>
                </c:pt>
                <c:pt idx="123">
                  <c:v>1310.8826157018118</c:v>
                </c:pt>
                <c:pt idx="124">
                  <c:v>1317.4729818706949</c:v>
                </c:pt>
                <c:pt idx="125">
                  <c:v>1322.5647233756247</c:v>
                </c:pt>
                <c:pt idx="126">
                  <c:v>1327.4635968638149</c:v>
                </c:pt>
                <c:pt idx="127">
                  <c:v>1331.9467725412551</c:v>
                </c:pt>
                <c:pt idx="128">
                  <c:v>1338.5797323056659</c:v>
                </c:pt>
                <c:pt idx="129">
                  <c:v>1348.4685318031809</c:v>
                </c:pt>
                <c:pt idx="130">
                  <c:v>1358.3722431916908</c:v>
                </c:pt>
                <c:pt idx="131">
                  <c:v>1366.5112904087739</c:v>
                </c:pt>
                <c:pt idx="132">
                  <c:v>1369.7914073660318</c:v>
                </c:pt>
                <c:pt idx="133">
                  <c:v>1372.5338598516507</c:v>
                </c:pt>
                <c:pt idx="134">
                  <c:v>1374.1493090997615</c:v>
                </c:pt>
                <c:pt idx="135">
                  <c:v>1375.954682945109</c:v>
                </c:pt>
                <c:pt idx="136">
                  <c:v>1377.4409509853776</c:v>
                </c:pt>
                <c:pt idx="137">
                  <c:v>1379.5229156465614</c:v>
                </c:pt>
                <c:pt idx="138">
                  <c:v>1381.1434972391201</c:v>
                </c:pt>
                <c:pt idx="139">
                  <c:v>1382.262383159705</c:v>
                </c:pt>
                <c:pt idx="140">
                  <c:v>1383.1700027870384</c:v>
                </c:pt>
                <c:pt idx="141">
                  <c:v>1383.3129865171654</c:v>
                </c:pt>
                <c:pt idx="142">
                  <c:v>1383.5111141760883</c:v>
                </c:pt>
                <c:pt idx="143">
                  <c:v>1382.9464856049915</c:v>
                </c:pt>
                <c:pt idx="144">
                  <c:v>1382.5102773929</c:v>
                </c:pt>
                <c:pt idx="145">
                  <c:v>1381.8607604565905</c:v>
                </c:pt>
                <c:pt idx="146">
                  <c:v>1382.7261283924897</c:v>
                </c:pt>
                <c:pt idx="147">
                  <c:v>1383.2039732131284</c:v>
                </c:pt>
                <c:pt idx="148">
                  <c:v>1383.6791268465181</c:v>
                </c:pt>
                <c:pt idx="149">
                  <c:v>1382.8275884331301</c:v>
                </c:pt>
                <c:pt idx="150">
                  <c:v>1384.3361842894262</c:v>
                </c:pt>
                <c:pt idx="151">
                  <c:v>1384.6508260685414</c:v>
                </c:pt>
                <c:pt idx="152">
                  <c:v>1385.0299626547589</c:v>
                </c:pt>
                <c:pt idx="153">
                  <c:v>1385.30982118676</c:v>
                </c:pt>
                <c:pt idx="154">
                  <c:v>1385.5039038446873</c:v>
                </c:pt>
                <c:pt idx="155">
                  <c:v>1385.5107696137397</c:v>
                </c:pt>
                <c:pt idx="156">
                  <c:v>1385.5183524082615</c:v>
                </c:pt>
                <c:pt idx="157">
                  <c:v>1385.567255382736</c:v>
                </c:pt>
                <c:pt idx="158">
                  <c:v>1385.7328588647547</c:v>
                </c:pt>
                <c:pt idx="159">
                  <c:v>1385.7728707639376</c:v>
                </c:pt>
                <c:pt idx="160">
                  <c:v>1385.7129844676579</c:v>
                </c:pt>
                <c:pt idx="161">
                  <c:v>1385.8707723037417</c:v>
                </c:pt>
                <c:pt idx="162">
                  <c:v>1386.4287907516525</c:v>
                </c:pt>
                <c:pt idx="163">
                  <c:v>1388.885400961349</c:v>
                </c:pt>
                <c:pt idx="164">
                  <c:v>1393.1664071982821</c:v>
                </c:pt>
                <c:pt idx="165">
                  <c:v>1396.6442470114741</c:v>
                </c:pt>
                <c:pt idx="166">
                  <c:v>1398.5785961166823</c:v>
                </c:pt>
                <c:pt idx="167">
                  <c:v>1400.0547317600335</c:v>
                </c:pt>
                <c:pt idx="168">
                  <c:v>1401.1128150560778</c:v>
                </c:pt>
                <c:pt idx="169">
                  <c:v>1401.9035612621592</c:v>
                </c:pt>
                <c:pt idx="170">
                  <c:v>1402.0024158704493</c:v>
                </c:pt>
                <c:pt idx="171">
                  <c:v>1402.1405359730493</c:v>
                </c:pt>
                <c:pt idx="172">
                  <c:v>1402.3602615976222</c:v>
                </c:pt>
                <c:pt idx="173">
                  <c:v>1401.527537475559</c:v>
                </c:pt>
                <c:pt idx="174">
                  <c:v>1402.0117129799935</c:v>
                </c:pt>
                <c:pt idx="175">
                  <c:v>1402.2825773673535</c:v>
                </c:pt>
                <c:pt idx="176">
                  <c:v>1401.8969676072441</c:v>
                </c:pt>
                <c:pt idx="177">
                  <c:v>1401.8640908992159</c:v>
                </c:pt>
                <c:pt idx="178">
                  <c:v>1402.4202512646164</c:v>
                </c:pt>
                <c:pt idx="179">
                  <c:v>1402.8111744346106</c:v>
                </c:pt>
                <c:pt idx="180">
                  <c:v>1404.2739040855929</c:v>
                </c:pt>
                <c:pt idx="181">
                  <c:v>1404.7473034563714</c:v>
                </c:pt>
                <c:pt idx="182">
                  <c:v>1404.327826738087</c:v>
                </c:pt>
                <c:pt idx="183">
                  <c:v>1404.5156448399307</c:v>
                </c:pt>
                <c:pt idx="184">
                  <c:v>1403.6135871010547</c:v>
                </c:pt>
                <c:pt idx="185">
                  <c:v>1403.0407866383091</c:v>
                </c:pt>
                <c:pt idx="186">
                  <c:v>1402.953342350982</c:v>
                </c:pt>
                <c:pt idx="187">
                  <c:v>1402.7560405676697</c:v>
                </c:pt>
                <c:pt idx="188">
                  <c:v>1404.8912995336045</c:v>
                </c:pt>
                <c:pt idx="189">
                  <c:v>1406.3896150902037</c:v>
                </c:pt>
                <c:pt idx="190">
                  <c:v>1409.4833076901775</c:v>
                </c:pt>
                <c:pt idx="191">
                  <c:v>1410.5753513335287</c:v>
                </c:pt>
                <c:pt idx="192">
                  <c:v>1411.1955988145328</c:v>
                </c:pt>
                <c:pt idx="193">
                  <c:v>1412.5822186807063</c:v>
                </c:pt>
                <c:pt idx="194">
                  <c:v>1414.414381432535</c:v>
                </c:pt>
                <c:pt idx="195">
                  <c:v>1416.1497034492766</c:v>
                </c:pt>
                <c:pt idx="196">
                  <c:v>1417.0880590239508</c:v>
                </c:pt>
                <c:pt idx="197">
                  <c:v>1418.2803673531109</c:v>
                </c:pt>
                <c:pt idx="198">
                  <c:v>1419.5052202133033</c:v>
                </c:pt>
                <c:pt idx="199">
                  <c:v>1419.9316082256987</c:v>
                </c:pt>
                <c:pt idx="200">
                  <c:v>1419.966883827143</c:v>
                </c:pt>
                <c:pt idx="201">
                  <c:v>1419.2464134026573</c:v>
                </c:pt>
                <c:pt idx="202">
                  <c:v>1418.6027028264491</c:v>
                </c:pt>
                <c:pt idx="203">
                  <c:v>1417.8032534736421</c:v>
                </c:pt>
                <c:pt idx="204">
                  <c:v>1416.9243942265489</c:v>
                </c:pt>
                <c:pt idx="205">
                  <c:v>1416.688547152788</c:v>
                </c:pt>
                <c:pt idx="206">
                  <c:v>1415.9873185915144</c:v>
                </c:pt>
                <c:pt idx="207">
                  <c:v>1415.6496025915144</c:v>
                </c:pt>
                <c:pt idx="208">
                  <c:v>1415.5881705915144</c:v>
                </c:pt>
                <c:pt idx="209">
                  <c:v>1415.1432995474966</c:v>
                </c:pt>
                <c:pt idx="210">
                  <c:v>1415.1049905474965</c:v>
                </c:pt>
                <c:pt idx="211">
                  <c:v>1414.8294490247879</c:v>
                </c:pt>
                <c:pt idx="212">
                  <c:v>1414.2776400279176</c:v>
                </c:pt>
                <c:pt idx="213">
                  <c:v>1413.8987740279179</c:v>
                </c:pt>
                <c:pt idx="214">
                  <c:v>1413.1746356307676</c:v>
                </c:pt>
                <c:pt idx="215">
                  <c:v>1412.4459025956769</c:v>
                </c:pt>
                <c:pt idx="216">
                  <c:v>1411.7222514534574</c:v>
                </c:pt>
                <c:pt idx="217">
                  <c:v>1411.0205985276036</c:v>
                </c:pt>
                <c:pt idx="218">
                  <c:v>1409.9819459062448</c:v>
                </c:pt>
                <c:pt idx="219">
                  <c:v>1408.132279470429</c:v>
                </c:pt>
                <c:pt idx="220">
                  <c:v>1408.3412934137332</c:v>
                </c:pt>
                <c:pt idx="221">
                  <c:v>1407.6349847743518</c:v>
                </c:pt>
                <c:pt idx="222">
                  <c:v>1406.4629385784842</c:v>
                </c:pt>
                <c:pt idx="223">
                  <c:v>1405.5297412007355</c:v>
                </c:pt>
                <c:pt idx="224">
                  <c:v>1404.3791400465502</c:v>
                </c:pt>
                <c:pt idx="225">
                  <c:v>1404.5392836494505</c:v>
                </c:pt>
                <c:pt idx="226">
                  <c:v>1403.6380782480405</c:v>
                </c:pt>
                <c:pt idx="227">
                  <c:v>1403.3781103676504</c:v>
                </c:pt>
                <c:pt idx="228">
                  <c:v>1402.8556385221405</c:v>
                </c:pt>
                <c:pt idx="229">
                  <c:v>1401.9223819633003</c:v>
                </c:pt>
                <c:pt idx="230">
                  <c:v>1401.0498839860556</c:v>
                </c:pt>
                <c:pt idx="231">
                  <c:v>1399.5514951730454</c:v>
                </c:pt>
                <c:pt idx="232">
                  <c:v>1398.6081534882655</c:v>
                </c:pt>
                <c:pt idx="233">
                  <c:v>1397.8537086753256</c:v>
                </c:pt>
                <c:pt idx="234">
                  <c:v>1396.9485336138557</c:v>
                </c:pt>
                <c:pt idx="235">
                  <c:v>1396.228911219504</c:v>
                </c:pt>
                <c:pt idx="236">
                  <c:v>1395.2803443605842</c:v>
                </c:pt>
                <c:pt idx="237">
                  <c:v>1394.2502380058138</c:v>
                </c:pt>
                <c:pt idx="238">
                  <c:v>1393.242822665504</c:v>
                </c:pt>
                <c:pt idx="239">
                  <c:v>1392.8524226860141</c:v>
                </c:pt>
                <c:pt idx="240">
                  <c:v>1391.6504605423841</c:v>
                </c:pt>
                <c:pt idx="241">
                  <c:v>1390.815262207384</c:v>
                </c:pt>
                <c:pt idx="242">
                  <c:v>1389.4205219546341</c:v>
                </c:pt>
                <c:pt idx="243">
                  <c:v>1388.5754812485839</c:v>
                </c:pt>
                <c:pt idx="244">
                  <c:v>1387.797399579114</c:v>
                </c:pt>
                <c:pt idx="245">
                  <c:v>1386.4476857201639</c:v>
                </c:pt>
                <c:pt idx="246">
                  <c:v>1385.331566202414</c:v>
                </c:pt>
                <c:pt idx="247">
                  <c:v>1383.983297592524</c:v>
                </c:pt>
                <c:pt idx="248">
                  <c:v>1383.101479851334</c:v>
                </c:pt>
                <c:pt idx="249">
                  <c:v>1382.220579970184</c:v>
                </c:pt>
                <c:pt idx="250">
                  <c:v>1381.3402112268441</c:v>
                </c:pt>
                <c:pt idx="251">
                  <c:v>1379.761869195904</c:v>
                </c:pt>
                <c:pt idx="252">
                  <c:v>1378.4573011686939</c:v>
                </c:pt>
                <c:pt idx="253">
                  <c:v>1377.197458835054</c:v>
                </c:pt>
                <c:pt idx="254">
                  <c:v>1376.0471953956039</c:v>
                </c:pt>
                <c:pt idx="255">
                  <c:v>1374.7269301375238</c:v>
                </c:pt>
                <c:pt idx="256">
                  <c:v>1373.0250501277337</c:v>
                </c:pt>
                <c:pt idx="257">
                  <c:v>1372.001505657714</c:v>
                </c:pt>
                <c:pt idx="258">
                  <c:v>1370.7243221996839</c:v>
                </c:pt>
                <c:pt idx="259">
                  <c:v>1369.385230204314</c:v>
                </c:pt>
                <c:pt idx="260">
                  <c:v>1367.9420914445741</c:v>
                </c:pt>
                <c:pt idx="261">
                  <c:v>1367.091903939114</c:v>
                </c:pt>
                <c:pt idx="262">
                  <c:v>1365.9685940462539</c:v>
                </c:pt>
                <c:pt idx="263">
                  <c:v>1365.1008552500939</c:v>
                </c:pt>
                <c:pt idx="264">
                  <c:v>1363.6170707761237</c:v>
                </c:pt>
                <c:pt idx="265">
                  <c:v>1362.7911896167041</c:v>
                </c:pt>
                <c:pt idx="266">
                  <c:v>1361.564331300684</c:v>
                </c:pt>
                <c:pt idx="267">
                  <c:v>1360.2740720272238</c:v>
                </c:pt>
                <c:pt idx="268">
                  <c:v>1358.2756080957697</c:v>
                </c:pt>
                <c:pt idx="269">
                  <c:v>1356.0344388664798</c:v>
                </c:pt>
                <c:pt idx="270">
                  <c:v>1354.7447026306797</c:v>
                </c:pt>
                <c:pt idx="271">
                  <c:v>1353.09864771811</c:v>
                </c:pt>
                <c:pt idx="272">
                  <c:v>1351.4093958810497</c:v>
                </c:pt>
                <c:pt idx="273">
                  <c:v>1349.8087640849399</c:v>
                </c:pt>
                <c:pt idx="274">
                  <c:v>1348.2313713025899</c:v>
                </c:pt>
                <c:pt idx="275">
                  <c:v>1346.3139587581297</c:v>
                </c:pt>
                <c:pt idx="276">
                  <c:v>1344.54293238687</c:v>
                </c:pt>
                <c:pt idx="277">
                  <c:v>1342.8384315721398</c:v>
                </c:pt>
                <c:pt idx="278">
                  <c:v>1341.3896028281697</c:v>
                </c:pt>
                <c:pt idx="279">
                  <c:v>1339.8409940676597</c:v>
                </c:pt>
                <c:pt idx="280">
                  <c:v>1338.0388623518697</c:v>
                </c:pt>
                <c:pt idx="281">
                  <c:v>1336.2154867966899</c:v>
                </c:pt>
                <c:pt idx="282">
                  <c:v>1334.1177238284299</c:v>
                </c:pt>
                <c:pt idx="283">
                  <c:v>1332.74164218437</c:v>
                </c:pt>
                <c:pt idx="284">
                  <c:v>1330.5136971368599</c:v>
                </c:pt>
                <c:pt idx="285">
                  <c:v>1328.7261813101197</c:v>
                </c:pt>
                <c:pt idx="286">
                  <c:v>1327.1701859953098</c:v>
                </c:pt>
                <c:pt idx="287">
                  <c:v>1325.6376147747899</c:v>
                </c:pt>
                <c:pt idx="288">
                  <c:v>1324.7740624266798</c:v>
                </c:pt>
                <c:pt idx="289">
                  <c:v>1324.7675322734499</c:v>
                </c:pt>
                <c:pt idx="290">
                  <c:v>1323.6537316742399</c:v>
                </c:pt>
                <c:pt idx="291">
                  <c:v>1322.68529767721</c:v>
                </c:pt>
                <c:pt idx="292">
                  <c:v>1321.5072079311099</c:v>
                </c:pt>
                <c:pt idx="293">
                  <c:v>1319.8925502377299</c:v>
                </c:pt>
                <c:pt idx="294">
                  <c:v>1318.2804832986599</c:v>
                </c:pt>
                <c:pt idx="295">
                  <c:v>1317.0410322391699</c:v>
                </c:pt>
                <c:pt idx="296">
                  <c:v>1315.7577334638299</c:v>
                </c:pt>
                <c:pt idx="297">
                  <c:v>1313.89508847405</c:v>
                </c:pt>
                <c:pt idx="298">
                  <c:v>1312.1979761114699</c:v>
                </c:pt>
                <c:pt idx="299">
                  <c:v>1310.1745084052698</c:v>
                </c:pt>
                <c:pt idx="300">
                  <c:v>1308.7546787419699</c:v>
                </c:pt>
                <c:pt idx="301">
                  <c:v>1306.9427311929664</c:v>
                </c:pt>
                <c:pt idx="302">
                  <c:v>1305.3164569842763</c:v>
                </c:pt>
                <c:pt idx="303">
                  <c:v>1303.6480951768065</c:v>
                </c:pt>
                <c:pt idx="304">
                  <c:v>1301.8160572298766</c:v>
                </c:pt>
                <c:pt idx="305">
                  <c:v>1300.0103749417492</c:v>
                </c:pt>
                <c:pt idx="306">
                  <c:v>1298.1146597122593</c:v>
                </c:pt>
                <c:pt idx="307">
                  <c:v>1296.0571933640692</c:v>
                </c:pt>
                <c:pt idx="308">
                  <c:v>1294.0237200929894</c:v>
                </c:pt>
                <c:pt idx="309">
                  <c:v>1292.1770454606092</c:v>
                </c:pt>
                <c:pt idx="310">
                  <c:v>1290.1904381007259</c:v>
                </c:pt>
                <c:pt idx="311">
                  <c:v>1287.9965284736561</c:v>
                </c:pt>
                <c:pt idx="312">
                  <c:v>1285.965866896426</c:v>
                </c:pt>
                <c:pt idx="313">
                  <c:v>1284.026560372826</c:v>
                </c:pt>
                <c:pt idx="314">
                  <c:v>1281.8625965462709</c:v>
                </c:pt>
                <c:pt idx="315">
                  <c:v>1280.0648687781008</c:v>
                </c:pt>
                <c:pt idx="316">
                  <c:v>1277.3950512521208</c:v>
                </c:pt>
                <c:pt idx="317">
                  <c:v>1275.5793489124237</c:v>
                </c:pt>
                <c:pt idx="318">
                  <c:v>1273.4171918474237</c:v>
                </c:pt>
                <c:pt idx="319">
                  <c:v>1271.9677899055237</c:v>
                </c:pt>
                <c:pt idx="320">
                  <c:v>1269.9908645842338</c:v>
                </c:pt>
                <c:pt idx="321">
                  <c:v>1267.9754298363953</c:v>
                </c:pt>
                <c:pt idx="322">
                  <c:v>1266.1652412488154</c:v>
                </c:pt>
                <c:pt idx="323">
                  <c:v>1264.4699087702052</c:v>
                </c:pt>
                <c:pt idx="324">
                  <c:v>1262.2042960127221</c:v>
                </c:pt>
                <c:pt idx="325">
                  <c:v>1260.4699073365521</c:v>
                </c:pt>
                <c:pt idx="326">
                  <c:v>1258.3734991961289</c:v>
                </c:pt>
                <c:pt idx="327">
                  <c:v>1256.9623790908588</c:v>
                </c:pt>
                <c:pt idx="328">
                  <c:v>1255.1419642675392</c:v>
                </c:pt>
                <c:pt idx="329">
                  <c:v>1252.7621248398959</c:v>
                </c:pt>
                <c:pt idx="330">
                  <c:v>1251.0881833750161</c:v>
                </c:pt>
                <c:pt idx="331">
                  <c:v>1249.1906918485051</c:v>
                </c:pt>
                <c:pt idx="332">
                  <c:v>1246.8676723497847</c:v>
                </c:pt>
                <c:pt idx="333">
                  <c:v>1244.8627367423546</c:v>
                </c:pt>
                <c:pt idx="334">
                  <c:v>1242.7225592577147</c:v>
                </c:pt>
                <c:pt idx="335">
                  <c:v>1240.8073644450449</c:v>
                </c:pt>
                <c:pt idx="336">
                  <c:v>1239.5752725483949</c:v>
                </c:pt>
                <c:pt idx="337">
                  <c:v>1237.7783287550594</c:v>
                </c:pt>
                <c:pt idx="338">
                  <c:v>1236.2057053355095</c:v>
                </c:pt>
                <c:pt idx="339">
                  <c:v>1234.3429140224887</c:v>
                </c:pt>
                <c:pt idx="340">
                  <c:v>1232.6610557522088</c:v>
                </c:pt>
                <c:pt idx="341">
                  <c:v>1230.5012850288119</c:v>
                </c:pt>
                <c:pt idx="342">
                  <c:v>1228.7708925508618</c:v>
                </c:pt>
                <c:pt idx="343">
                  <c:v>1226.992923259492</c:v>
                </c:pt>
                <c:pt idx="344">
                  <c:v>1225.1264170452978</c:v>
                </c:pt>
                <c:pt idx="345">
                  <c:v>1223.5830001277504</c:v>
                </c:pt>
                <c:pt idx="346">
                  <c:v>1222.3808865478272</c:v>
                </c:pt>
                <c:pt idx="347">
                  <c:v>1220.9981180051273</c:v>
                </c:pt>
                <c:pt idx="348">
                  <c:v>1219.7269657316142</c:v>
                </c:pt>
                <c:pt idx="349">
                  <c:v>1218.2033703224142</c:v>
                </c:pt>
                <c:pt idx="350">
                  <c:v>1216.0437981815094</c:v>
                </c:pt>
                <c:pt idx="351">
                  <c:v>1214.6862754072492</c:v>
                </c:pt>
                <c:pt idx="352">
                  <c:v>1213.2877414255292</c:v>
                </c:pt>
                <c:pt idx="353">
                  <c:v>1212.2941738577795</c:v>
                </c:pt>
                <c:pt idx="354">
                  <c:v>1210.8548912821313</c:v>
                </c:pt>
                <c:pt idx="355">
                  <c:v>1210.1739926576615</c:v>
                </c:pt>
                <c:pt idx="356">
                  <c:v>1208.7922892471315</c:v>
                </c:pt>
                <c:pt idx="357">
                  <c:v>1207.2761419459316</c:v>
                </c:pt>
                <c:pt idx="358">
                  <c:v>1205.6357216400108</c:v>
                </c:pt>
                <c:pt idx="359">
                  <c:v>1204.6286884451306</c:v>
                </c:pt>
                <c:pt idx="360">
                  <c:v>1203.5922410678104</c:v>
                </c:pt>
                <c:pt idx="361">
                  <c:v>1202.4246001569404</c:v>
                </c:pt>
                <c:pt idx="362">
                  <c:v>1200.9853018447968</c:v>
                </c:pt>
                <c:pt idx="363">
                  <c:v>1199.5722284768769</c:v>
                </c:pt>
                <c:pt idx="364">
                  <c:v>1198.1386901072667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190-AF46-89AD-B80A3520BFFF}"/>
            </c:ext>
          </c:extLst>
        </c:ser>
        <c:ser>
          <c:idx val="1"/>
          <c:order val="11"/>
          <c:tx>
            <c:strRef>
              <c:f>'[1]diagr data2'!$V$3</c:f>
              <c:strCache>
                <c:ptCount val="1"/>
                <c:pt idx="0">
                  <c:v>2019-20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data2'!$V$4:$V$368</c:f>
              <c:numCache>
                <c:formatCode>General</c:formatCode>
                <c:ptCount val="365"/>
                <c:pt idx="0">
                  <c:v>1197.064167846077</c:v>
                </c:pt>
                <c:pt idx="1">
                  <c:v>1196.1967427470067</c:v>
                </c:pt>
                <c:pt idx="2">
                  <c:v>1195.4459602192669</c:v>
                </c:pt>
                <c:pt idx="3">
                  <c:v>1194.7338184638368</c:v>
                </c:pt>
                <c:pt idx="4">
                  <c:v>1195.1322321893831</c:v>
                </c:pt>
                <c:pt idx="5">
                  <c:v>1194.2541379453232</c:v>
                </c:pt>
                <c:pt idx="6">
                  <c:v>1193.3259584745108</c:v>
                </c:pt>
                <c:pt idx="7">
                  <c:v>1192.5550084860506</c:v>
                </c:pt>
                <c:pt idx="8">
                  <c:v>1191.5673560413106</c:v>
                </c:pt>
                <c:pt idx="9">
                  <c:v>1190.8396337823406</c:v>
                </c:pt>
                <c:pt idx="10">
                  <c:v>1189.5398049729206</c:v>
                </c:pt>
                <c:pt idx="11">
                  <c:v>1188.6825190021307</c:v>
                </c:pt>
                <c:pt idx="12">
                  <c:v>1187.5788691471605</c:v>
                </c:pt>
                <c:pt idx="13">
                  <c:v>1186.4974301980806</c:v>
                </c:pt>
                <c:pt idx="14">
                  <c:v>1185.2645251766307</c:v>
                </c:pt>
                <c:pt idx="15">
                  <c:v>1184.452541707351</c:v>
                </c:pt>
                <c:pt idx="16">
                  <c:v>1183.8689275775207</c:v>
                </c:pt>
                <c:pt idx="17">
                  <c:v>1183.4153806791205</c:v>
                </c:pt>
                <c:pt idx="18">
                  <c:v>1182.668919773959</c:v>
                </c:pt>
                <c:pt idx="19">
                  <c:v>1181.146354727106</c:v>
                </c:pt>
                <c:pt idx="20">
                  <c:v>1179.3403989975591</c:v>
                </c:pt>
                <c:pt idx="21">
                  <c:v>1177.9555451511424</c:v>
                </c:pt>
                <c:pt idx="22">
                  <c:v>1176.5659743415692</c:v>
                </c:pt>
                <c:pt idx="23">
                  <c:v>1175.4368305538717</c:v>
                </c:pt>
                <c:pt idx="24">
                  <c:v>1174.4535770887489</c:v>
                </c:pt>
                <c:pt idx="25">
                  <c:v>1173.3521083400601</c:v>
                </c:pt>
                <c:pt idx="26">
                  <c:v>1171.7052647979474</c:v>
                </c:pt>
                <c:pt idx="27">
                  <c:v>1170.2100793126253</c:v>
                </c:pt>
                <c:pt idx="28">
                  <c:v>1169.3499120495733</c:v>
                </c:pt>
                <c:pt idx="29">
                  <c:v>1168.2141262449481</c:v>
                </c:pt>
                <c:pt idx="30">
                  <c:v>1166.9620832446678</c:v>
                </c:pt>
                <c:pt idx="31">
                  <c:v>1166.7442051889052</c:v>
                </c:pt>
                <c:pt idx="32">
                  <c:v>1165.9363201184885</c:v>
                </c:pt>
                <c:pt idx="33">
                  <c:v>1164.8647316748952</c:v>
                </c:pt>
                <c:pt idx="34">
                  <c:v>1164.1806534392572</c:v>
                </c:pt>
                <c:pt idx="35">
                  <c:v>1163.9999402847554</c:v>
                </c:pt>
                <c:pt idx="36">
                  <c:v>1163.1091738875925</c:v>
                </c:pt>
                <c:pt idx="37">
                  <c:v>1162.0476026584315</c:v>
                </c:pt>
                <c:pt idx="38">
                  <c:v>1161.7894705295801</c:v>
                </c:pt>
                <c:pt idx="39">
                  <c:v>1161.4297481977574</c:v>
                </c:pt>
                <c:pt idx="40">
                  <c:v>1160.6441165963615</c:v>
                </c:pt>
                <c:pt idx="41">
                  <c:v>1159.7186718904866</c:v>
                </c:pt>
                <c:pt idx="42">
                  <c:v>1158.6089867060932</c:v>
                </c:pt>
                <c:pt idx="43">
                  <c:v>1159.7653245987594</c:v>
                </c:pt>
                <c:pt idx="44">
                  <c:v>1160.14401957214</c:v>
                </c:pt>
                <c:pt idx="45">
                  <c:v>1159.8454714057702</c:v>
                </c:pt>
                <c:pt idx="46">
                  <c:v>1159.5979152396646</c:v>
                </c:pt>
                <c:pt idx="47">
                  <c:v>1158.7391772497156</c:v>
                </c:pt>
                <c:pt idx="48">
                  <c:v>1158.9915780259314</c:v>
                </c:pt>
                <c:pt idx="49">
                  <c:v>1158.6415249877928</c:v>
                </c:pt>
                <c:pt idx="50">
                  <c:v>1158.6866634350592</c:v>
                </c:pt>
                <c:pt idx="51">
                  <c:v>1159.6783058260214</c:v>
                </c:pt>
                <c:pt idx="52">
                  <c:v>1161.2576532519874</c:v>
                </c:pt>
                <c:pt idx="53">
                  <c:v>1161.4324145307958</c:v>
                </c:pt>
                <c:pt idx="54">
                  <c:v>1161.2939216022316</c:v>
                </c:pt>
                <c:pt idx="55">
                  <c:v>1162.689983580937</c:v>
                </c:pt>
                <c:pt idx="56">
                  <c:v>1166.1006234933873</c:v>
                </c:pt>
                <c:pt idx="57">
                  <c:v>1167.6963598177067</c:v>
                </c:pt>
                <c:pt idx="58">
                  <c:v>1167.8994327248813</c:v>
                </c:pt>
                <c:pt idx="59">
                  <c:v>1169.1706976351368</c:v>
                </c:pt>
                <c:pt idx="60">
                  <c:v>1169.1176941089932</c:v>
                </c:pt>
                <c:pt idx="61">
                  <c:v>1169.3527276504253</c:v>
                </c:pt>
                <c:pt idx="62">
                  <c:v>1168.696710074109</c:v>
                </c:pt>
                <c:pt idx="63">
                  <c:v>1167.715661543961</c:v>
                </c:pt>
                <c:pt idx="64">
                  <c:v>1167.469323277985</c:v>
                </c:pt>
                <c:pt idx="65">
                  <c:v>1167.9901717638299</c:v>
                </c:pt>
                <c:pt idx="66">
                  <c:v>1168.1763011553712</c:v>
                </c:pt>
                <c:pt idx="67">
                  <c:v>1167.9047545655469</c:v>
                </c:pt>
                <c:pt idx="68">
                  <c:v>1167.3812550201224</c:v>
                </c:pt>
                <c:pt idx="69">
                  <c:v>1167.0826252935303</c:v>
                </c:pt>
                <c:pt idx="70">
                  <c:v>1166.8525787949061</c:v>
                </c:pt>
                <c:pt idx="71">
                  <c:v>1168.2020164882204</c:v>
                </c:pt>
                <c:pt idx="72">
                  <c:v>1169.5143407153196</c:v>
                </c:pt>
                <c:pt idx="73">
                  <c:v>1169.7841654994104</c:v>
                </c:pt>
                <c:pt idx="74">
                  <c:v>1171.9186007978633</c:v>
                </c:pt>
                <c:pt idx="75">
                  <c:v>1176.9845163188484</c:v>
                </c:pt>
                <c:pt idx="76">
                  <c:v>1180.1252963251161</c:v>
                </c:pt>
                <c:pt idx="77">
                  <c:v>1181.4166434648569</c:v>
                </c:pt>
                <c:pt idx="78">
                  <c:v>1182.1604850977128</c:v>
                </c:pt>
                <c:pt idx="79">
                  <c:v>1182.4504263869226</c:v>
                </c:pt>
                <c:pt idx="80">
                  <c:v>1182.5487966831449</c:v>
                </c:pt>
                <c:pt idx="81">
                  <c:v>1182.7839782478445</c:v>
                </c:pt>
                <c:pt idx="82">
                  <c:v>1182.6339561585257</c:v>
                </c:pt>
                <c:pt idx="83">
                  <c:v>1199.4397823799029</c:v>
                </c:pt>
                <c:pt idx="84">
                  <c:v>1212.1205812957403</c:v>
                </c:pt>
                <c:pt idx="85">
                  <c:v>1216.4264872174072</c:v>
                </c:pt>
                <c:pt idx="86">
                  <c:v>1218.3032943923972</c:v>
                </c:pt>
                <c:pt idx="87">
                  <c:v>1219.7900968696124</c:v>
                </c:pt>
                <c:pt idx="88">
                  <c:v>1220.287714284317</c:v>
                </c:pt>
                <c:pt idx="89">
                  <c:v>1221.0660198208916</c:v>
                </c:pt>
                <c:pt idx="90">
                  <c:v>1223.4442808920317</c:v>
                </c:pt>
                <c:pt idx="91">
                  <c:v>1227.6055002901217</c:v>
                </c:pt>
                <c:pt idx="92">
                  <c:v>1230.2934156694587</c:v>
                </c:pt>
                <c:pt idx="93">
                  <c:v>1231.2391552874456</c:v>
                </c:pt>
                <c:pt idx="94">
                  <c:v>1232.0904586572917</c:v>
                </c:pt>
                <c:pt idx="95">
                  <c:v>1232.7442622816193</c:v>
                </c:pt>
                <c:pt idx="96">
                  <c:v>1233.5655599613438</c:v>
                </c:pt>
                <c:pt idx="97">
                  <c:v>1235.9364326273271</c:v>
                </c:pt>
                <c:pt idx="98">
                  <c:v>1240.4330350000002</c:v>
                </c:pt>
                <c:pt idx="99">
                  <c:v>1241.8093901473708</c:v>
                </c:pt>
                <c:pt idx="100">
                  <c:v>1242.6802409524039</c:v>
                </c:pt>
                <c:pt idx="101">
                  <c:v>1243.1202733013167</c:v>
                </c:pt>
                <c:pt idx="102">
                  <c:v>1243.7624094867313</c:v>
                </c:pt>
                <c:pt idx="103">
                  <c:v>1243.8070482163073</c:v>
                </c:pt>
                <c:pt idx="104">
                  <c:v>1244.0804117390983</c:v>
                </c:pt>
                <c:pt idx="105">
                  <c:v>1244.3775849707315</c:v>
                </c:pt>
                <c:pt idx="106">
                  <c:v>1244.7866548925347</c:v>
                </c:pt>
                <c:pt idx="107">
                  <c:v>1245.1543330380862</c:v>
                </c:pt>
                <c:pt idx="108">
                  <c:v>1245.0383788330275</c:v>
                </c:pt>
                <c:pt idx="109">
                  <c:v>1244.8046905776071</c:v>
                </c:pt>
                <c:pt idx="110">
                  <c:v>1244.5998783664006</c:v>
                </c:pt>
                <c:pt idx="111">
                  <c:v>1244.4403437682433</c:v>
                </c:pt>
                <c:pt idx="112">
                  <c:v>1244.194901151252</c:v>
                </c:pt>
                <c:pt idx="113">
                  <c:v>1243.573382790772</c:v>
                </c:pt>
                <c:pt idx="114">
                  <c:v>1242.5443139298297</c:v>
                </c:pt>
                <c:pt idx="115">
                  <c:v>1241.8802260108182</c:v>
                </c:pt>
                <c:pt idx="116">
                  <c:v>1241.3637704790913</c:v>
                </c:pt>
                <c:pt idx="117">
                  <c:v>1240.8916887994089</c:v>
                </c:pt>
                <c:pt idx="118">
                  <c:v>1241.1635436620022</c:v>
                </c:pt>
                <c:pt idx="119">
                  <c:v>1241.0149219785255</c:v>
                </c:pt>
                <c:pt idx="120">
                  <c:v>1240.9399232142262</c:v>
                </c:pt>
                <c:pt idx="121">
                  <c:v>1241.3310243622882</c:v>
                </c:pt>
                <c:pt idx="122">
                  <c:v>1241.4808267188691</c:v>
                </c:pt>
                <c:pt idx="123">
                  <c:v>1241.5835698114615</c:v>
                </c:pt>
                <c:pt idx="124">
                  <c:v>1241.5095943518058</c:v>
                </c:pt>
                <c:pt idx="125">
                  <c:v>1240.7971579521929</c:v>
                </c:pt>
                <c:pt idx="126">
                  <c:v>1240.0171915756932</c:v>
                </c:pt>
                <c:pt idx="127">
                  <c:v>1239.3794781447782</c:v>
                </c:pt>
                <c:pt idx="128">
                  <c:v>1240.5760948418688</c:v>
                </c:pt>
                <c:pt idx="129">
                  <c:v>1240.919717285653</c:v>
                </c:pt>
                <c:pt idx="130">
                  <c:v>1240.7750688740007</c:v>
                </c:pt>
                <c:pt idx="131">
                  <c:v>1240.3813069555308</c:v>
                </c:pt>
                <c:pt idx="132">
                  <c:v>1239.5751471510921</c:v>
                </c:pt>
                <c:pt idx="133">
                  <c:v>1239.0523229819196</c:v>
                </c:pt>
                <c:pt idx="134">
                  <c:v>1238.6136404020513</c:v>
                </c:pt>
                <c:pt idx="135">
                  <c:v>1238.3108970998928</c:v>
                </c:pt>
                <c:pt idx="136">
                  <c:v>1237.8480336667947</c:v>
                </c:pt>
                <c:pt idx="137">
                  <c:v>1238.6093707254822</c:v>
                </c:pt>
                <c:pt idx="138">
                  <c:v>1239.3818033994733</c:v>
                </c:pt>
                <c:pt idx="139">
                  <c:v>1239.5744966515856</c:v>
                </c:pt>
                <c:pt idx="140">
                  <c:v>1239.2925294430249</c:v>
                </c:pt>
                <c:pt idx="141">
                  <c:v>1239.4987330074762</c:v>
                </c:pt>
                <c:pt idx="142">
                  <c:v>1239.3243922207703</c:v>
                </c:pt>
                <c:pt idx="143">
                  <c:v>1239.4227490796541</c:v>
                </c:pt>
                <c:pt idx="144">
                  <c:v>1239.9768218269444</c:v>
                </c:pt>
                <c:pt idx="145">
                  <c:v>1240.8300976892986</c:v>
                </c:pt>
                <c:pt idx="146">
                  <c:v>1240.4364140934988</c:v>
                </c:pt>
                <c:pt idx="147">
                  <c:v>1240.2282664300253</c:v>
                </c:pt>
                <c:pt idx="148">
                  <c:v>1239.5068157113647</c:v>
                </c:pt>
                <c:pt idx="149">
                  <c:v>1239.3960283968397</c:v>
                </c:pt>
                <c:pt idx="150">
                  <c:v>1238.8858183421958</c:v>
                </c:pt>
                <c:pt idx="151">
                  <c:v>1238.5374689411265</c:v>
                </c:pt>
                <c:pt idx="152">
                  <c:v>1238.3311678284424</c:v>
                </c:pt>
                <c:pt idx="153">
                  <c:v>1238.0819929006157</c:v>
                </c:pt>
                <c:pt idx="154">
                  <c:v>1237.9240485188484</c:v>
                </c:pt>
                <c:pt idx="155">
                  <c:v>1237.8388451226401</c:v>
                </c:pt>
                <c:pt idx="156">
                  <c:v>1237.394589751588</c:v>
                </c:pt>
                <c:pt idx="157">
                  <c:v>1237.1136730530523</c:v>
                </c:pt>
                <c:pt idx="158">
                  <c:v>1236.7930905394728</c:v>
                </c:pt>
                <c:pt idx="159">
                  <c:v>1236.3146626268094</c:v>
                </c:pt>
                <c:pt idx="160">
                  <c:v>1237.6167868636508</c:v>
                </c:pt>
                <c:pt idx="161">
                  <c:v>1239.8628743832171</c:v>
                </c:pt>
                <c:pt idx="162">
                  <c:v>1240.5698687828701</c:v>
                </c:pt>
                <c:pt idx="163">
                  <c:v>1240.8199376849825</c:v>
                </c:pt>
                <c:pt idx="164">
                  <c:v>1240.765936225853</c:v>
                </c:pt>
                <c:pt idx="165">
                  <c:v>1240.6730555042179</c:v>
                </c:pt>
                <c:pt idx="166">
                  <c:v>1240.7802205887074</c:v>
                </c:pt>
                <c:pt idx="167">
                  <c:v>1240.9175024643255</c:v>
                </c:pt>
                <c:pt idx="168">
                  <c:v>1241.2615607222451</c:v>
                </c:pt>
                <c:pt idx="169">
                  <c:v>1241.3268729262229</c:v>
                </c:pt>
                <c:pt idx="170">
                  <c:v>1241.2699238079517</c:v>
                </c:pt>
                <c:pt idx="171">
                  <c:v>1241.1741708688601</c:v>
                </c:pt>
                <c:pt idx="172">
                  <c:v>1240.8125529173424</c:v>
                </c:pt>
                <c:pt idx="173">
                  <c:v>1239.9366461465997</c:v>
                </c:pt>
                <c:pt idx="174">
                  <c:v>1239.5111776474582</c:v>
                </c:pt>
                <c:pt idx="175">
                  <c:v>1240.1783155615553</c:v>
                </c:pt>
                <c:pt idx="176">
                  <c:v>1240.3239254352816</c:v>
                </c:pt>
                <c:pt idx="177">
                  <c:v>1240.7062412717673</c:v>
                </c:pt>
                <c:pt idx="178">
                  <c:v>1242.0036168956194</c:v>
                </c:pt>
                <c:pt idx="179">
                  <c:v>1247.7225437097343</c:v>
                </c:pt>
                <c:pt idx="180">
                  <c:v>1251.5859213790541</c:v>
                </c:pt>
                <c:pt idx="181">
                  <c:v>1252.4999180329635</c:v>
                </c:pt>
                <c:pt idx="182">
                  <c:v>1253.0254863315702</c:v>
                </c:pt>
                <c:pt idx="183">
                  <c:v>1252.9941201491029</c:v>
                </c:pt>
                <c:pt idx="184">
                  <c:v>1254.2414019793596</c:v>
                </c:pt>
                <c:pt idx="185">
                  <c:v>1254.4903558940969</c:v>
                </c:pt>
                <c:pt idx="186">
                  <c:v>1255.2477824229916</c:v>
                </c:pt>
                <c:pt idx="187">
                  <c:v>1264.8887455073013</c:v>
                </c:pt>
                <c:pt idx="188">
                  <c:v>1278.9121089202076</c:v>
                </c:pt>
                <c:pt idx="189">
                  <c:v>1286.2539607807039</c:v>
                </c:pt>
                <c:pt idx="190">
                  <c:v>1290.8482615525779</c:v>
                </c:pt>
                <c:pt idx="191">
                  <c:v>1292.3095931686971</c:v>
                </c:pt>
                <c:pt idx="192">
                  <c:v>1292.0122648711674</c:v>
                </c:pt>
                <c:pt idx="193">
                  <c:v>1291.831967149333</c:v>
                </c:pt>
                <c:pt idx="194">
                  <c:v>1291.1872581133689</c:v>
                </c:pt>
                <c:pt idx="195">
                  <c:v>1290.1644178485533</c:v>
                </c:pt>
                <c:pt idx="196">
                  <c:v>1289.0732661888921</c:v>
                </c:pt>
                <c:pt idx="197">
                  <c:v>1287.9968910911221</c:v>
                </c:pt>
                <c:pt idx="198">
                  <c:v>1288.1577738255021</c:v>
                </c:pt>
                <c:pt idx="199">
                  <c:v>1286.6998649726413</c:v>
                </c:pt>
                <c:pt idx="200">
                  <c:v>1285.6388103901306</c:v>
                </c:pt>
                <c:pt idx="201">
                  <c:v>1284.1861269622868</c:v>
                </c:pt>
                <c:pt idx="202">
                  <c:v>1283.1943444311732</c:v>
                </c:pt>
                <c:pt idx="203">
                  <c:v>1282.6194276021965</c:v>
                </c:pt>
                <c:pt idx="204">
                  <c:v>1281.7195040717006</c:v>
                </c:pt>
                <c:pt idx="205">
                  <c:v>1280.7893718988553</c:v>
                </c:pt>
                <c:pt idx="206">
                  <c:v>1280.5537584240951</c:v>
                </c:pt>
                <c:pt idx="207">
                  <c:v>1280.1260213718128</c:v>
                </c:pt>
                <c:pt idx="208">
                  <c:v>1279.4384490008838</c:v>
                </c:pt>
                <c:pt idx="209">
                  <c:v>1278.6436737021713</c:v>
                </c:pt>
                <c:pt idx="210">
                  <c:v>1277.2677220078247</c:v>
                </c:pt>
                <c:pt idx="211">
                  <c:v>1276.1908194956286</c:v>
                </c:pt>
                <c:pt idx="212">
                  <c:v>1274.875020596071</c:v>
                </c:pt>
                <c:pt idx="213">
                  <c:v>1274.0332987366464</c:v>
                </c:pt>
                <c:pt idx="214">
                  <c:v>1273.2671477577248</c:v>
                </c:pt>
                <c:pt idx="215">
                  <c:v>1271.6704309445572</c:v>
                </c:pt>
                <c:pt idx="216">
                  <c:v>1270.4880964980373</c:v>
                </c:pt>
                <c:pt idx="217">
                  <c:v>1269.4385583191752</c:v>
                </c:pt>
                <c:pt idx="218">
                  <c:v>1268.7193067096691</c:v>
                </c:pt>
                <c:pt idx="219">
                  <c:v>1267.6505656041888</c:v>
                </c:pt>
                <c:pt idx="220">
                  <c:v>1266.6415570970616</c:v>
                </c:pt>
                <c:pt idx="221">
                  <c:v>1265.7274470490975</c:v>
                </c:pt>
                <c:pt idx="222">
                  <c:v>1264.0321757210174</c:v>
                </c:pt>
                <c:pt idx="223">
                  <c:v>1262.5911374738937</c:v>
                </c:pt>
                <c:pt idx="224">
                  <c:v>1260.7087259136135</c:v>
                </c:pt>
                <c:pt idx="225">
                  <c:v>1259.809003253253</c:v>
                </c:pt>
                <c:pt idx="226">
                  <c:v>1258.4767988324131</c:v>
                </c:pt>
                <c:pt idx="227">
                  <c:v>1257.1652563929581</c:v>
                </c:pt>
                <c:pt idx="228">
                  <c:v>1255.6962636820688</c:v>
                </c:pt>
                <c:pt idx="229">
                  <c:v>1254.1636657132128</c:v>
                </c:pt>
                <c:pt idx="230">
                  <c:v>1252.7068021244454</c:v>
                </c:pt>
                <c:pt idx="231">
                  <c:v>1251.2947295783258</c:v>
                </c:pt>
                <c:pt idx="232">
                  <c:v>1249.7643965675265</c:v>
                </c:pt>
                <c:pt idx="233">
                  <c:v>1248.6090116371047</c:v>
                </c:pt>
                <c:pt idx="234">
                  <c:v>1247.7305208433247</c:v>
                </c:pt>
                <c:pt idx="235">
                  <c:v>1246.664497333345</c:v>
                </c:pt>
                <c:pt idx="236">
                  <c:v>1245.5770312136049</c:v>
                </c:pt>
                <c:pt idx="237">
                  <c:v>1244.5015082667251</c:v>
                </c:pt>
                <c:pt idx="238">
                  <c:v>1243.7300450970126</c:v>
                </c:pt>
                <c:pt idx="239">
                  <c:v>1243.7314477113016</c:v>
                </c:pt>
                <c:pt idx="240">
                  <c:v>1243.1245372571111</c:v>
                </c:pt>
                <c:pt idx="241">
                  <c:v>1242.7460200544269</c:v>
                </c:pt>
                <c:pt idx="242">
                  <c:v>1242.2552978357833</c:v>
                </c:pt>
                <c:pt idx="243">
                  <c:v>1241.5692636557187</c:v>
                </c:pt>
                <c:pt idx="244">
                  <c:v>1240.8813432417851</c:v>
                </c:pt>
                <c:pt idx="245">
                  <c:v>1240.5836451858199</c:v>
                </c:pt>
                <c:pt idx="246">
                  <c:v>1240.2316612804614</c:v>
                </c:pt>
                <c:pt idx="247">
                  <c:v>1239.7028421630187</c:v>
                </c:pt>
                <c:pt idx="248">
                  <c:v>1239.2855690520805</c:v>
                </c:pt>
                <c:pt idx="249">
                  <c:v>1238.2023955969046</c:v>
                </c:pt>
                <c:pt idx="250">
                  <c:v>1237.4530653132865</c:v>
                </c:pt>
                <c:pt idx="251">
                  <c:v>1236.5489047616852</c:v>
                </c:pt>
                <c:pt idx="252">
                  <c:v>1235.5459452690079</c:v>
                </c:pt>
                <c:pt idx="253">
                  <c:v>1234.3385833074578</c:v>
                </c:pt>
                <c:pt idx="254">
                  <c:v>1232.698918783738</c:v>
                </c:pt>
                <c:pt idx="255">
                  <c:v>1231.0604599408878</c:v>
                </c:pt>
                <c:pt idx="256">
                  <c:v>1229.444461833488</c:v>
                </c:pt>
                <c:pt idx="257">
                  <c:v>1227.9626769806978</c:v>
                </c:pt>
                <c:pt idx="258">
                  <c:v>1226.6435406675052</c:v>
                </c:pt>
                <c:pt idx="259">
                  <c:v>1225.2646010782751</c:v>
                </c:pt>
                <c:pt idx="260">
                  <c:v>1223.9834247271547</c:v>
                </c:pt>
                <c:pt idx="261">
                  <c:v>1222.5050376578256</c:v>
                </c:pt>
                <c:pt idx="262">
                  <c:v>1220.8092396708957</c:v>
                </c:pt>
                <c:pt idx="263">
                  <c:v>1219.1149068668558</c:v>
                </c:pt>
                <c:pt idx="264">
                  <c:v>1217.1001738559457</c:v>
                </c:pt>
                <c:pt idx="265">
                  <c:v>1215.5596104874055</c:v>
                </c:pt>
                <c:pt idx="266">
                  <c:v>1214.6563901748807</c:v>
                </c:pt>
                <c:pt idx="267">
                  <c:v>1213.1744926958754</c:v>
                </c:pt>
                <c:pt idx="268">
                  <c:v>1211.5722589011655</c:v>
                </c:pt>
                <c:pt idx="269">
                  <c:v>1209.8845673219057</c:v>
                </c:pt>
                <c:pt idx="270">
                  <c:v>1208.3498494047556</c:v>
                </c:pt>
                <c:pt idx="271">
                  <c:v>1206.7727283331255</c:v>
                </c:pt>
                <c:pt idx="272">
                  <c:v>1205.2621824640685</c:v>
                </c:pt>
                <c:pt idx="273">
                  <c:v>1203.5023610177268</c:v>
                </c:pt>
                <c:pt idx="274">
                  <c:v>1201.9179866638171</c:v>
                </c:pt>
                <c:pt idx="275">
                  <c:v>1200.1344700748671</c:v>
                </c:pt>
                <c:pt idx="276">
                  <c:v>1198.4370130502673</c:v>
                </c:pt>
                <c:pt idx="277">
                  <c:v>1196.6983152295873</c:v>
                </c:pt>
                <c:pt idx="278">
                  <c:v>1194.9934485289907</c:v>
                </c:pt>
                <c:pt idx="279">
                  <c:v>1193.5607528771804</c:v>
                </c:pt>
                <c:pt idx="280">
                  <c:v>1191.9750636123447</c:v>
                </c:pt>
                <c:pt idx="281">
                  <c:v>1190.4115423969547</c:v>
                </c:pt>
                <c:pt idx="282">
                  <c:v>1188.6864770035147</c:v>
                </c:pt>
                <c:pt idx="283">
                  <c:v>1186.8700197020946</c:v>
                </c:pt>
                <c:pt idx="284">
                  <c:v>1184.7672069691146</c:v>
                </c:pt>
                <c:pt idx="285">
                  <c:v>1182.8739528552746</c:v>
                </c:pt>
                <c:pt idx="286">
                  <c:v>1181.3626368384148</c:v>
                </c:pt>
                <c:pt idx="287">
                  <c:v>1179.7016875599845</c:v>
                </c:pt>
                <c:pt idx="288">
                  <c:v>1177.5129829064147</c:v>
                </c:pt>
                <c:pt idx="289">
                  <c:v>1175.4545028700247</c:v>
                </c:pt>
                <c:pt idx="290">
                  <c:v>1173.5908508901746</c:v>
                </c:pt>
                <c:pt idx="291">
                  <c:v>1171.5128117267845</c:v>
                </c:pt>
                <c:pt idx="292">
                  <c:v>1169.6082591627846</c:v>
                </c:pt>
                <c:pt idx="293">
                  <c:v>1167.5786351959846</c:v>
                </c:pt>
                <c:pt idx="294">
                  <c:v>1165.6977455934045</c:v>
                </c:pt>
                <c:pt idx="295">
                  <c:v>1163.3748671940245</c:v>
                </c:pt>
                <c:pt idx="296">
                  <c:v>1161.4543710548444</c:v>
                </c:pt>
                <c:pt idx="297">
                  <c:v>1159.7264151756845</c:v>
                </c:pt>
                <c:pt idx="298">
                  <c:v>1157.8296207276248</c:v>
                </c:pt>
                <c:pt idx="299">
                  <c:v>1155.6462128792248</c:v>
                </c:pt>
                <c:pt idx="300">
                  <c:v>1154.0035689732847</c:v>
                </c:pt>
                <c:pt idx="301">
                  <c:v>1151.3571587219249</c:v>
                </c:pt>
                <c:pt idx="302">
                  <c:v>1149.0279731726546</c:v>
                </c:pt>
                <c:pt idx="303">
                  <c:v>1146.5096583211148</c:v>
                </c:pt>
                <c:pt idx="304">
                  <c:v>1144.2008103121348</c:v>
                </c:pt>
                <c:pt idx="305">
                  <c:v>1142.1242368370147</c:v>
                </c:pt>
                <c:pt idx="306">
                  <c:v>1139.9021441281648</c:v>
                </c:pt>
                <c:pt idx="307">
                  <c:v>1137.8942223737149</c:v>
                </c:pt>
                <c:pt idx="308">
                  <c:v>1135.8040319786346</c:v>
                </c:pt>
                <c:pt idx="309">
                  <c:v>1133.7869770124448</c:v>
                </c:pt>
                <c:pt idx="310">
                  <c:v>1131.8366251469545</c:v>
                </c:pt>
                <c:pt idx="311">
                  <c:v>1129.7262655719805</c:v>
                </c:pt>
                <c:pt idx="312">
                  <c:v>1127.7570243802406</c:v>
                </c:pt>
                <c:pt idx="313">
                  <c:v>1126.7992514542846</c:v>
                </c:pt>
                <c:pt idx="314">
                  <c:v>1125.5020553510769</c:v>
                </c:pt>
                <c:pt idx="315">
                  <c:v>1124.0314646775269</c:v>
                </c:pt>
                <c:pt idx="316">
                  <c:v>1122.848457234687</c:v>
                </c:pt>
                <c:pt idx="317">
                  <c:v>1121.7902837111467</c:v>
                </c:pt>
                <c:pt idx="318">
                  <c:v>1120.7344983618668</c:v>
                </c:pt>
                <c:pt idx="319">
                  <c:v>1119.722164757517</c:v>
                </c:pt>
                <c:pt idx="320">
                  <c:v>1118.566600039627</c:v>
                </c:pt>
                <c:pt idx="321">
                  <c:v>1117.5352710138668</c:v>
                </c:pt>
                <c:pt idx="322">
                  <c:v>1116.5482732626169</c:v>
                </c:pt>
                <c:pt idx="323">
                  <c:v>1115.2127897305068</c:v>
                </c:pt>
                <c:pt idx="324">
                  <c:v>1113.962616273617</c:v>
                </c:pt>
                <c:pt idx="325">
                  <c:v>1112.878076910127</c:v>
                </c:pt>
                <c:pt idx="326">
                  <c:v>1111.2207528770346</c:v>
                </c:pt>
                <c:pt idx="327">
                  <c:v>1109.4995279516545</c:v>
                </c:pt>
                <c:pt idx="328">
                  <c:v>1107.6152573700745</c:v>
                </c:pt>
                <c:pt idx="329">
                  <c:v>1105.8765099128345</c:v>
                </c:pt>
                <c:pt idx="330">
                  <c:v>1103.8105286846546</c:v>
                </c:pt>
                <c:pt idx="331">
                  <c:v>1101.8031549622947</c:v>
                </c:pt>
                <c:pt idx="332">
                  <c:v>1100.0478062350446</c:v>
                </c:pt>
                <c:pt idx="333">
                  <c:v>1098.2294483931446</c:v>
                </c:pt>
                <c:pt idx="334">
                  <c:v>1096.9444637394347</c:v>
                </c:pt>
                <c:pt idx="335">
                  <c:v>1094.9309273807246</c:v>
                </c:pt>
                <c:pt idx="336">
                  <c:v>1093.0950557136605</c:v>
                </c:pt>
                <c:pt idx="337">
                  <c:v>1091.1838133742904</c:v>
                </c:pt>
                <c:pt idx="338">
                  <c:v>1089.4037527399903</c:v>
                </c:pt>
                <c:pt idx="339">
                  <c:v>1087.2470145100856</c:v>
                </c:pt>
                <c:pt idx="340">
                  <c:v>1085.6133395894556</c:v>
                </c:pt>
                <c:pt idx="341">
                  <c:v>1083.8513136805257</c:v>
                </c:pt>
                <c:pt idx="342">
                  <c:v>1082.1984410152952</c:v>
                </c:pt>
                <c:pt idx="343">
                  <c:v>1080.7099930619554</c:v>
                </c:pt>
                <c:pt idx="344">
                  <c:v>1078.7913184523852</c:v>
                </c:pt>
                <c:pt idx="345">
                  <c:v>1077.1975712480878</c:v>
                </c:pt>
                <c:pt idx="346">
                  <c:v>1075.0026805664879</c:v>
                </c:pt>
                <c:pt idx="347">
                  <c:v>1073.2295202351581</c:v>
                </c:pt>
                <c:pt idx="348">
                  <c:v>1071.3836785653955</c:v>
                </c:pt>
                <c:pt idx="349">
                  <c:v>1069.6146383978555</c:v>
                </c:pt>
                <c:pt idx="350">
                  <c:v>1068.0968415783552</c:v>
                </c:pt>
                <c:pt idx="351">
                  <c:v>1066.4846681240053</c:v>
                </c:pt>
                <c:pt idx="352">
                  <c:v>1065.1304375788754</c:v>
                </c:pt>
                <c:pt idx="353">
                  <c:v>1065.1265310935014</c:v>
                </c:pt>
                <c:pt idx="354">
                  <c:v>1066.4885812879832</c:v>
                </c:pt>
                <c:pt idx="355">
                  <c:v>1070.5498176457691</c:v>
                </c:pt>
                <c:pt idx="356">
                  <c:v>1072.0762937204265</c:v>
                </c:pt>
                <c:pt idx="357">
                  <c:v>1072.0721865145388</c:v>
                </c:pt>
                <c:pt idx="358">
                  <c:v>1070.8497005082786</c:v>
                </c:pt>
                <c:pt idx="359">
                  <c:v>1070.1073435916821</c:v>
                </c:pt>
                <c:pt idx="360">
                  <c:v>1068.6357604385571</c:v>
                </c:pt>
                <c:pt idx="361">
                  <c:v>1067.3714359315629</c:v>
                </c:pt>
                <c:pt idx="362">
                  <c:v>1072.1935759308824</c:v>
                </c:pt>
                <c:pt idx="363">
                  <c:v>1071.967901602982</c:v>
                </c:pt>
                <c:pt idx="364">
                  <c:v>1083.5065457416033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190-AF46-89AD-B80A3520BFFF}"/>
            </c:ext>
          </c:extLst>
        </c:ser>
        <c:ser>
          <c:idx val="13"/>
          <c:order val="12"/>
          <c:tx>
            <c:strRef>
              <c:f>'[1]diagr data2'!$W$3</c:f>
              <c:strCache>
                <c:ptCount val="1"/>
                <c:pt idx="0">
                  <c:v>2020-21</c:v>
                </c:pt>
              </c:strCache>
            </c:strRef>
          </c:tx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data2'!$W$4:$W$368</c:f>
              <c:numCache>
                <c:formatCode>General</c:formatCode>
                <c:ptCount val="365"/>
                <c:pt idx="0">
                  <c:v>1084.8765866208564</c:v>
                </c:pt>
                <c:pt idx="1">
                  <c:v>1085.0429917301403</c:v>
                </c:pt>
                <c:pt idx="2">
                  <c:v>1084.2010448018491</c:v>
                </c:pt>
                <c:pt idx="3">
                  <c:v>1083.6301553305</c:v>
                </c:pt>
                <c:pt idx="4">
                  <c:v>1082.3228587768417</c:v>
                </c:pt>
                <c:pt idx="5">
                  <c:v>1081.4372666444749</c:v>
                </c:pt>
                <c:pt idx="6">
                  <c:v>1080.494022838267</c:v>
                </c:pt>
                <c:pt idx="7">
                  <c:v>1079.3964566182419</c:v>
                </c:pt>
                <c:pt idx="8">
                  <c:v>1079.1693499827625</c:v>
                </c:pt>
                <c:pt idx="9">
                  <c:v>1078.4837753152242</c:v>
                </c:pt>
                <c:pt idx="10">
                  <c:v>1077.0695143880525</c:v>
                </c:pt>
                <c:pt idx="11">
                  <c:v>1076.0547482994346</c:v>
                </c:pt>
                <c:pt idx="12">
                  <c:v>1075.7017395354551</c:v>
                </c:pt>
                <c:pt idx="13">
                  <c:v>1075.2707124817614</c:v>
                </c:pt>
                <c:pt idx="14">
                  <c:v>1074.8637546981565</c:v>
                </c:pt>
                <c:pt idx="15">
                  <c:v>1074.0375112231914</c:v>
                </c:pt>
                <c:pt idx="16">
                  <c:v>1073.3885182221263</c:v>
                </c:pt>
                <c:pt idx="17">
                  <c:v>1072.6250887229016</c:v>
                </c:pt>
                <c:pt idx="18">
                  <c:v>1071.4908678924548</c:v>
                </c:pt>
                <c:pt idx="19">
                  <c:v>1070.11636298386</c:v>
                </c:pt>
                <c:pt idx="20">
                  <c:v>1069.2761527690036</c:v>
                </c:pt>
                <c:pt idx="21">
                  <c:v>1068.3571769041487</c:v>
                </c:pt>
                <c:pt idx="22">
                  <c:v>1066.7446013252857</c:v>
                </c:pt>
                <c:pt idx="23">
                  <c:v>1065.6449347494517</c:v>
                </c:pt>
                <c:pt idx="24">
                  <c:v>1064.3488614782229</c:v>
                </c:pt>
                <c:pt idx="25">
                  <c:v>1063.3700536045308</c:v>
                </c:pt>
                <c:pt idx="26">
                  <c:v>1062.4281764271395</c:v>
                </c:pt>
                <c:pt idx="27">
                  <c:v>1061.7595918624306</c:v>
                </c:pt>
                <c:pt idx="28">
                  <c:v>1061.780292285106</c:v>
                </c:pt>
                <c:pt idx="29">
                  <c:v>1061.0112563291632</c:v>
                </c:pt>
                <c:pt idx="30">
                  <c:v>1060.2764870133074</c:v>
                </c:pt>
                <c:pt idx="31">
                  <c:v>1059.5538325588768</c:v>
                </c:pt>
                <c:pt idx="32">
                  <c:v>1058.7973391366759</c:v>
                </c:pt>
                <c:pt idx="33">
                  <c:v>1057.8082211173528</c:v>
                </c:pt>
                <c:pt idx="34">
                  <c:v>1056.985604883032</c:v>
                </c:pt>
                <c:pt idx="35">
                  <c:v>1056.1075408985866</c:v>
                </c:pt>
                <c:pt idx="36">
                  <c:v>1055.1043365967464</c:v>
                </c:pt>
                <c:pt idx="37">
                  <c:v>1054.291494653929</c:v>
                </c:pt>
                <c:pt idx="38">
                  <c:v>1053.311131530329</c:v>
                </c:pt>
                <c:pt idx="39">
                  <c:v>1052.3520325083591</c:v>
                </c:pt>
                <c:pt idx="40">
                  <c:v>1051.3964803460028</c:v>
                </c:pt>
                <c:pt idx="41">
                  <c:v>1050.2535765535629</c:v>
                </c:pt>
                <c:pt idx="42">
                  <c:v>1049.3417890580781</c:v>
                </c:pt>
                <c:pt idx="43">
                  <c:v>1049.2382101755481</c:v>
                </c:pt>
                <c:pt idx="44">
                  <c:v>1048.3485388962849</c:v>
                </c:pt>
                <c:pt idx="45">
                  <c:v>1047.3941768560449</c:v>
                </c:pt>
                <c:pt idx="46">
                  <c:v>1046.5062952993635</c:v>
                </c:pt>
                <c:pt idx="47">
                  <c:v>1045.2635378985033</c:v>
                </c:pt>
                <c:pt idx="48">
                  <c:v>1044.2914721415234</c:v>
                </c:pt>
                <c:pt idx="49">
                  <c:v>1044.0853375047534</c:v>
                </c:pt>
                <c:pt idx="50">
                  <c:v>1043.1002239609725</c:v>
                </c:pt>
                <c:pt idx="51">
                  <c:v>1042.1164223070323</c:v>
                </c:pt>
                <c:pt idx="52">
                  <c:v>1040.8616583012324</c:v>
                </c:pt>
                <c:pt idx="53">
                  <c:v>1039.7959651041563</c:v>
                </c:pt>
                <c:pt idx="54">
                  <c:v>1038.6267743831461</c:v>
                </c:pt>
                <c:pt idx="55">
                  <c:v>1037.4196867383162</c:v>
                </c:pt>
                <c:pt idx="56">
                  <c:v>1036.2151248725963</c:v>
                </c:pt>
                <c:pt idx="57">
                  <c:v>1035.1775733567197</c:v>
                </c:pt>
                <c:pt idx="58">
                  <c:v>1034.0547322085297</c:v>
                </c:pt>
                <c:pt idx="59">
                  <c:v>1032.8771179472478</c:v>
                </c:pt>
                <c:pt idx="60">
                  <c:v>1032.0638364835579</c:v>
                </c:pt>
                <c:pt idx="61">
                  <c:v>1031.4427577867348</c:v>
                </c:pt>
                <c:pt idx="62">
                  <c:v>1030.6513119432047</c:v>
                </c:pt>
                <c:pt idx="63">
                  <c:v>1029.8612676959447</c:v>
                </c:pt>
                <c:pt idx="64">
                  <c:v>1029.1363881009547</c:v>
                </c:pt>
                <c:pt idx="65">
                  <c:v>1028.61997500344</c:v>
                </c:pt>
                <c:pt idx="66">
                  <c:v>1027.7240084779</c:v>
                </c:pt>
                <c:pt idx="67">
                  <c:v>1026.6882549099901</c:v>
                </c:pt>
                <c:pt idx="68">
                  <c:v>1027.0657741045645</c:v>
                </c:pt>
                <c:pt idx="69">
                  <c:v>1026.4146467603391</c:v>
                </c:pt>
                <c:pt idx="70">
                  <c:v>1031.6537686252384</c:v>
                </c:pt>
                <c:pt idx="71">
                  <c:v>1039.0102153096766</c:v>
                </c:pt>
                <c:pt idx="72">
                  <c:v>1042.9115198405968</c:v>
                </c:pt>
                <c:pt idx="73">
                  <c:v>1046.4508225164234</c:v>
                </c:pt>
                <c:pt idx="74">
                  <c:v>1051.4049751781499</c:v>
                </c:pt>
                <c:pt idx="75">
                  <c:v>1060.0385655372113</c:v>
                </c:pt>
                <c:pt idx="76">
                  <c:v>1063.8245361089832</c:v>
                </c:pt>
                <c:pt idx="77">
                  <c:v>1065.7023512241713</c:v>
                </c:pt>
                <c:pt idx="78">
                  <c:v>1066.6826736274845</c:v>
                </c:pt>
                <c:pt idx="79">
                  <c:v>1067.0366295663391</c:v>
                </c:pt>
                <c:pt idx="80">
                  <c:v>1067.2977746700672</c:v>
                </c:pt>
                <c:pt idx="81">
                  <c:v>1067.7039738489075</c:v>
                </c:pt>
                <c:pt idx="82">
                  <c:v>1067.6274422714114</c:v>
                </c:pt>
                <c:pt idx="83">
                  <c:v>1067.3717791136005</c:v>
                </c:pt>
                <c:pt idx="84">
                  <c:v>1067.0619342494433</c:v>
                </c:pt>
                <c:pt idx="85">
                  <c:v>1066.8491858185816</c:v>
                </c:pt>
                <c:pt idx="86">
                  <c:v>1066.8046301131308</c:v>
                </c:pt>
                <c:pt idx="87">
                  <c:v>1066.7000793924528</c:v>
                </c:pt>
                <c:pt idx="88">
                  <c:v>1069.7393281487655</c:v>
                </c:pt>
                <c:pt idx="89">
                  <c:v>1072.7139421313839</c:v>
                </c:pt>
                <c:pt idx="90">
                  <c:v>1076.0070412007735</c:v>
                </c:pt>
                <c:pt idx="91">
                  <c:v>1077.549257941793</c:v>
                </c:pt>
                <c:pt idx="92">
                  <c:v>1080.8156221085264</c:v>
                </c:pt>
                <c:pt idx="93">
                  <c:v>1082.1581514313427</c:v>
                </c:pt>
                <c:pt idx="94">
                  <c:v>1085.4912965819074</c:v>
                </c:pt>
                <c:pt idx="95">
                  <c:v>1093.3844890011992</c:v>
                </c:pt>
                <c:pt idx="96">
                  <c:v>1111.6576936308143</c:v>
                </c:pt>
                <c:pt idx="97">
                  <c:v>1120.4598675995935</c:v>
                </c:pt>
                <c:pt idx="98">
                  <c:v>1127.0157509845355</c:v>
                </c:pt>
                <c:pt idx="99">
                  <c:v>1132.2229206311251</c:v>
                </c:pt>
                <c:pt idx="100">
                  <c:v>1136.7163223188213</c:v>
                </c:pt>
                <c:pt idx="101">
                  <c:v>1140.8128131981484</c:v>
                </c:pt>
                <c:pt idx="102">
                  <c:v>1144.5567984190288</c:v>
                </c:pt>
                <c:pt idx="103">
                  <c:v>1148.0398267761686</c:v>
                </c:pt>
                <c:pt idx="104">
                  <c:v>1155.3499203419331</c:v>
                </c:pt>
                <c:pt idx="105">
                  <c:v>1159.49211927433</c:v>
                </c:pt>
                <c:pt idx="106">
                  <c:v>1165.11013710877</c:v>
                </c:pt>
                <c:pt idx="107">
                  <c:v>1167.4274489579932</c:v>
                </c:pt>
                <c:pt idx="108">
                  <c:v>1169.4136125474286</c:v>
                </c:pt>
                <c:pt idx="109">
                  <c:v>1171.7659853589905</c:v>
                </c:pt>
                <c:pt idx="110">
                  <c:v>1172.8198167176947</c:v>
                </c:pt>
                <c:pt idx="111">
                  <c:v>1173.5076435274534</c:v>
                </c:pt>
                <c:pt idx="112">
                  <c:v>1173.8300190675857</c:v>
                </c:pt>
                <c:pt idx="113">
                  <c:v>1174.8838358411617</c:v>
                </c:pt>
                <c:pt idx="114">
                  <c:v>1177.186519151109</c:v>
                </c:pt>
                <c:pt idx="115">
                  <c:v>1186.2766280725848</c:v>
                </c:pt>
                <c:pt idx="116">
                  <c:v>1200.1690126482883</c:v>
                </c:pt>
                <c:pt idx="117">
                  <c:v>1210.8256024121079</c:v>
                </c:pt>
                <c:pt idx="118">
                  <c:v>1237.079825875805</c:v>
                </c:pt>
                <c:pt idx="119">
                  <c:v>1246.6671955638633</c:v>
                </c:pt>
                <c:pt idx="120">
                  <c:v>1251.1984840814278</c:v>
                </c:pt>
                <c:pt idx="121">
                  <c:v>1256.5540098570434</c:v>
                </c:pt>
                <c:pt idx="122">
                  <c:v>1261.2995429238979</c:v>
                </c:pt>
                <c:pt idx="123">
                  <c:v>1266.0582957936865</c:v>
                </c:pt>
                <c:pt idx="124">
                  <c:v>1270.9584096511187</c:v>
                </c:pt>
                <c:pt idx="125">
                  <c:v>1274.1183606019845</c:v>
                </c:pt>
                <c:pt idx="126">
                  <c:v>1276.7716532833481</c:v>
                </c:pt>
                <c:pt idx="127">
                  <c:v>1279.2213444006454</c:v>
                </c:pt>
                <c:pt idx="128">
                  <c:v>1281.5838773169364</c:v>
                </c:pt>
                <c:pt idx="129">
                  <c:v>1283.7504701323508</c:v>
                </c:pt>
                <c:pt idx="130">
                  <c:v>1285.138940715005</c:v>
                </c:pt>
                <c:pt idx="131">
                  <c:v>1287.5655287437705</c:v>
                </c:pt>
                <c:pt idx="132">
                  <c:v>1291.4244263895619</c:v>
                </c:pt>
                <c:pt idx="133">
                  <c:v>1294.1256310233675</c:v>
                </c:pt>
                <c:pt idx="134">
                  <c:v>1297.2242514577304</c:v>
                </c:pt>
                <c:pt idx="135">
                  <c:v>1299.1950621053516</c:v>
                </c:pt>
                <c:pt idx="136">
                  <c:v>1302.7107903205069</c:v>
                </c:pt>
                <c:pt idx="137">
                  <c:v>1306.2625650924035</c:v>
                </c:pt>
                <c:pt idx="138">
                  <c:v>1308.149431635479</c:v>
                </c:pt>
                <c:pt idx="139">
                  <c:v>1310.3773747753278</c:v>
                </c:pt>
                <c:pt idx="140">
                  <c:v>1310.9936661468607</c:v>
                </c:pt>
                <c:pt idx="141">
                  <c:v>1311.3218491084228</c:v>
                </c:pt>
                <c:pt idx="142">
                  <c:v>1312.518406255879</c:v>
                </c:pt>
                <c:pt idx="143">
                  <c:v>1313.821716688853</c:v>
                </c:pt>
                <c:pt idx="144">
                  <c:v>1314.9933152764706</c:v>
                </c:pt>
                <c:pt idx="145">
                  <c:v>1316.0138870361577</c:v>
                </c:pt>
                <c:pt idx="146">
                  <c:v>1316.5872564849365</c:v>
                </c:pt>
                <c:pt idx="147">
                  <c:v>1316.6879544352616</c:v>
                </c:pt>
                <c:pt idx="148">
                  <c:v>1317.6645315535848</c:v>
                </c:pt>
                <c:pt idx="149">
                  <c:v>1318.6347141887886</c:v>
                </c:pt>
                <c:pt idx="150">
                  <c:v>1319.2212365278704</c:v>
                </c:pt>
                <c:pt idx="151">
                  <c:v>1319.4307406754722</c:v>
                </c:pt>
                <c:pt idx="152">
                  <c:v>1320.1311485777164</c:v>
                </c:pt>
                <c:pt idx="153">
                  <c:v>1320.456003980358</c:v>
                </c:pt>
                <c:pt idx="154">
                  <c:v>1320.3610373151887</c:v>
                </c:pt>
                <c:pt idx="155">
                  <c:v>1320.3862849869752</c:v>
                </c:pt>
                <c:pt idx="156">
                  <c:v>1320.3607545990089</c:v>
                </c:pt>
                <c:pt idx="157">
                  <c:v>1320.4248535882709</c:v>
                </c:pt>
                <c:pt idx="158">
                  <c:v>1320.2946526174653</c:v>
                </c:pt>
                <c:pt idx="159">
                  <c:v>1320.5512922822268</c:v>
                </c:pt>
                <c:pt idx="160">
                  <c:v>1320.1347201997257</c:v>
                </c:pt>
                <c:pt idx="161">
                  <c:v>1320.0035602163734</c:v>
                </c:pt>
                <c:pt idx="162">
                  <c:v>1319.6628369833932</c:v>
                </c:pt>
                <c:pt idx="163">
                  <c:v>1319.1336476945849</c:v>
                </c:pt>
                <c:pt idx="164">
                  <c:v>1318.7979405279148</c:v>
                </c:pt>
                <c:pt idx="165">
                  <c:v>1319.1343312413642</c:v>
                </c:pt>
                <c:pt idx="166">
                  <c:v>1319.6192344691274</c:v>
                </c:pt>
                <c:pt idx="167">
                  <c:v>1319.0912370218628</c:v>
                </c:pt>
                <c:pt idx="168">
                  <c:v>1318.6623971875522</c:v>
                </c:pt>
                <c:pt idx="169">
                  <c:v>1318.1037324291758</c:v>
                </c:pt>
                <c:pt idx="170">
                  <c:v>1318.0623871246769</c:v>
                </c:pt>
                <c:pt idx="171">
                  <c:v>1320.2998015043754</c:v>
                </c:pt>
                <c:pt idx="172">
                  <c:v>1323.0883873789883</c:v>
                </c:pt>
                <c:pt idx="173">
                  <c:v>1325.9580089165447</c:v>
                </c:pt>
                <c:pt idx="174">
                  <c:v>1328.1853588145241</c:v>
                </c:pt>
                <c:pt idx="175">
                  <c:v>1329.1368852814753</c:v>
                </c:pt>
                <c:pt idx="176">
                  <c:v>1329.4253547742162</c:v>
                </c:pt>
                <c:pt idx="177">
                  <c:v>1330.0450807074596</c:v>
                </c:pt>
                <c:pt idx="178">
                  <c:v>1330.2008671860672</c:v>
                </c:pt>
                <c:pt idx="179">
                  <c:v>1330.3887279905114</c:v>
                </c:pt>
                <c:pt idx="180">
                  <c:v>1330.5754733094238</c:v>
                </c:pt>
                <c:pt idx="181">
                  <c:v>1330.8799681291021</c:v>
                </c:pt>
                <c:pt idx="182">
                  <c:v>1331.0406035741348</c:v>
                </c:pt>
                <c:pt idx="183">
                  <c:v>1331.0551801499621</c:v>
                </c:pt>
                <c:pt idx="184">
                  <c:v>1331.4079535161929</c:v>
                </c:pt>
                <c:pt idx="185">
                  <c:v>1331.125797376377</c:v>
                </c:pt>
                <c:pt idx="186">
                  <c:v>1330.5487770533484</c:v>
                </c:pt>
                <c:pt idx="187">
                  <c:v>1330.3140904768936</c:v>
                </c:pt>
                <c:pt idx="188">
                  <c:v>1329.6611735803576</c:v>
                </c:pt>
                <c:pt idx="189">
                  <c:v>1329.4534824656612</c:v>
                </c:pt>
                <c:pt idx="190">
                  <c:v>1328.2298414342451</c:v>
                </c:pt>
                <c:pt idx="191">
                  <c:v>1327.0331905969244</c:v>
                </c:pt>
                <c:pt idx="192">
                  <c:v>1326.1498852362213</c:v>
                </c:pt>
                <c:pt idx="193">
                  <c:v>1325.4803342345563</c:v>
                </c:pt>
                <c:pt idx="194">
                  <c:v>1324.6794200528684</c:v>
                </c:pt>
                <c:pt idx="195">
                  <c:v>1324.0481079052306</c:v>
                </c:pt>
                <c:pt idx="196">
                  <c:v>1323.2337790884167</c:v>
                </c:pt>
                <c:pt idx="197">
                  <c:v>1322.2021342781377</c:v>
                </c:pt>
                <c:pt idx="198">
                  <c:v>1321.7264907470276</c:v>
                </c:pt>
                <c:pt idx="199">
                  <c:v>1320.3160641530174</c:v>
                </c:pt>
                <c:pt idx="200">
                  <c:v>1319.4839856075555</c:v>
                </c:pt>
                <c:pt idx="201">
                  <c:v>1319.1105042780091</c:v>
                </c:pt>
                <c:pt idx="202">
                  <c:v>1318.6616306137075</c:v>
                </c:pt>
                <c:pt idx="203">
                  <c:v>1317.8540519083531</c:v>
                </c:pt>
                <c:pt idx="204">
                  <c:v>1317.3848511484186</c:v>
                </c:pt>
                <c:pt idx="205">
                  <c:v>1317.1515193856553</c:v>
                </c:pt>
                <c:pt idx="206">
                  <c:v>1318.2034875461352</c:v>
                </c:pt>
                <c:pt idx="207">
                  <c:v>1318.5878908511115</c:v>
                </c:pt>
                <c:pt idx="208">
                  <c:v>1318.7285188289188</c:v>
                </c:pt>
                <c:pt idx="209">
                  <c:v>1318.5869065975751</c:v>
                </c:pt>
                <c:pt idx="210">
                  <c:v>1318.3811110081917</c:v>
                </c:pt>
                <c:pt idx="211">
                  <c:v>1318.2491801307488</c:v>
                </c:pt>
                <c:pt idx="212">
                  <c:v>1318.0154231679408</c:v>
                </c:pt>
                <c:pt idx="213">
                  <c:v>1317.8407749408948</c:v>
                </c:pt>
                <c:pt idx="214">
                  <c:v>1317.864505620428</c:v>
                </c:pt>
                <c:pt idx="215">
                  <c:v>1317.6579315241706</c:v>
                </c:pt>
                <c:pt idx="216">
                  <c:v>1317.599941623037</c:v>
                </c:pt>
                <c:pt idx="217">
                  <c:v>1316.7424567314085</c:v>
                </c:pt>
                <c:pt idx="218">
                  <c:v>1315.8913460551669</c:v>
                </c:pt>
                <c:pt idx="219">
                  <c:v>1315.2963446800234</c:v>
                </c:pt>
                <c:pt idx="220">
                  <c:v>1314.3489830540839</c:v>
                </c:pt>
                <c:pt idx="221">
                  <c:v>1312.9588027792286</c:v>
                </c:pt>
                <c:pt idx="222">
                  <c:v>1311.8226895982675</c:v>
                </c:pt>
                <c:pt idx="223">
                  <c:v>1310.7100109402302</c:v>
                </c:pt>
                <c:pt idx="224">
                  <c:v>1309.4595402594775</c:v>
                </c:pt>
                <c:pt idx="225">
                  <c:v>1307.958075314303</c:v>
                </c:pt>
                <c:pt idx="226">
                  <c:v>1306.7738672245623</c:v>
                </c:pt>
                <c:pt idx="227">
                  <c:v>1305.5479862213615</c:v>
                </c:pt>
                <c:pt idx="228">
                  <c:v>1304.3449096326412</c:v>
                </c:pt>
                <c:pt idx="229">
                  <c:v>1302.6815889801937</c:v>
                </c:pt>
                <c:pt idx="230">
                  <c:v>1301.4802055871035</c:v>
                </c:pt>
                <c:pt idx="231">
                  <c:v>1300.1932169142292</c:v>
                </c:pt>
                <c:pt idx="232">
                  <c:v>1298.2587308089394</c:v>
                </c:pt>
                <c:pt idx="233">
                  <c:v>1296.8655328998884</c:v>
                </c:pt>
                <c:pt idx="234">
                  <c:v>1295.3298140488589</c:v>
                </c:pt>
                <c:pt idx="235">
                  <c:v>1294.0246007033882</c:v>
                </c:pt>
                <c:pt idx="236">
                  <c:v>1292.6548533458845</c:v>
                </c:pt>
                <c:pt idx="237">
                  <c:v>1291.0962805000445</c:v>
                </c:pt>
                <c:pt idx="238">
                  <c:v>1289.5397668129647</c:v>
                </c:pt>
                <c:pt idx="239">
                  <c:v>1287.5667770914245</c:v>
                </c:pt>
                <c:pt idx="240">
                  <c:v>1285.8051559952819</c:v>
                </c:pt>
                <c:pt idx="241">
                  <c:v>1283.8985778483618</c:v>
                </c:pt>
                <c:pt idx="242">
                  <c:v>1282.0611659679578</c:v>
                </c:pt>
                <c:pt idx="243">
                  <c:v>1280.3468186381604</c:v>
                </c:pt>
                <c:pt idx="244">
                  <c:v>1278.3668805243801</c:v>
                </c:pt>
                <c:pt idx="245">
                  <c:v>1276.4865580159703</c:v>
                </c:pt>
                <c:pt idx="246">
                  <c:v>1274.7152585974402</c:v>
                </c:pt>
                <c:pt idx="247">
                  <c:v>1272.9027383887503</c:v>
                </c:pt>
                <c:pt idx="248">
                  <c:v>1271.2331889773602</c:v>
                </c:pt>
                <c:pt idx="249">
                  <c:v>1269.5692831985264</c:v>
                </c:pt>
                <c:pt idx="250">
                  <c:v>1267.8795197871966</c:v>
                </c:pt>
                <c:pt idx="251">
                  <c:v>1266.3014545865465</c:v>
                </c:pt>
                <c:pt idx="252">
                  <c:v>1264.9655801174645</c:v>
                </c:pt>
                <c:pt idx="253">
                  <c:v>1263.3430150513746</c:v>
                </c:pt>
                <c:pt idx="254">
                  <c:v>1262.0769825796765</c:v>
                </c:pt>
                <c:pt idx="255">
                  <c:v>1260.9818880617163</c:v>
                </c:pt>
                <c:pt idx="256">
                  <c:v>1259.5996899371526</c:v>
                </c:pt>
                <c:pt idx="257">
                  <c:v>1258.7125854948927</c:v>
                </c:pt>
                <c:pt idx="258">
                  <c:v>1257.1853975944628</c:v>
                </c:pt>
                <c:pt idx="259">
                  <c:v>1255.9739243757895</c:v>
                </c:pt>
                <c:pt idx="260">
                  <c:v>1254.3224343529396</c:v>
                </c:pt>
                <c:pt idx="261">
                  <c:v>1252.9000327173894</c:v>
                </c:pt>
                <c:pt idx="262">
                  <c:v>1251.2063134998796</c:v>
                </c:pt>
                <c:pt idx="263">
                  <c:v>1249.5657445988829</c:v>
                </c:pt>
                <c:pt idx="264">
                  <c:v>1248.1671294267026</c:v>
                </c:pt>
                <c:pt idx="265">
                  <c:v>1246.521014408253</c:v>
                </c:pt>
                <c:pt idx="266">
                  <c:v>1244.8968461281927</c:v>
                </c:pt>
                <c:pt idx="267">
                  <c:v>1243.0030400911228</c:v>
                </c:pt>
                <c:pt idx="268">
                  <c:v>1241.0661832874027</c:v>
                </c:pt>
                <c:pt idx="269">
                  <c:v>1238.9481904777929</c:v>
                </c:pt>
                <c:pt idx="270">
                  <c:v>1236.8407695846911</c:v>
                </c:pt>
                <c:pt idx="271">
                  <c:v>1234.9958989455913</c:v>
                </c:pt>
                <c:pt idx="272">
                  <c:v>1232.8820748412613</c:v>
                </c:pt>
                <c:pt idx="273">
                  <c:v>1230.8337711947811</c:v>
                </c:pt>
                <c:pt idx="274">
                  <c:v>1228.7686905191015</c:v>
                </c:pt>
                <c:pt idx="275">
                  <c:v>1226.2937337072315</c:v>
                </c:pt>
                <c:pt idx="276">
                  <c:v>1223.8879750009114</c:v>
                </c:pt>
                <c:pt idx="277">
                  <c:v>1221.5269991975115</c:v>
                </c:pt>
                <c:pt idx="278">
                  <c:v>1219.4385836856611</c:v>
                </c:pt>
                <c:pt idx="279">
                  <c:v>1217.2401040587015</c:v>
                </c:pt>
                <c:pt idx="280">
                  <c:v>1214.9750210658913</c:v>
                </c:pt>
                <c:pt idx="281">
                  <c:v>1212.6509188329844</c:v>
                </c:pt>
                <c:pt idx="282">
                  <c:v>1210.4144051613532</c:v>
                </c:pt>
                <c:pt idx="283">
                  <c:v>1207.7457014479653</c:v>
                </c:pt>
                <c:pt idx="284">
                  <c:v>1205.5961094956715</c:v>
                </c:pt>
                <c:pt idx="285">
                  <c:v>1202.115270716479</c:v>
                </c:pt>
                <c:pt idx="286">
                  <c:v>1199.542660780704</c:v>
                </c:pt>
                <c:pt idx="287">
                  <c:v>1197.8271279219282</c:v>
                </c:pt>
                <c:pt idx="288">
                  <c:v>1195.4580671361007</c:v>
                </c:pt>
                <c:pt idx="289">
                  <c:v>1192.8980927000559</c:v>
                </c:pt>
                <c:pt idx="290">
                  <c:v>1190.4551969510997</c:v>
                </c:pt>
                <c:pt idx="291">
                  <c:v>1187.430763275112</c:v>
                </c:pt>
                <c:pt idx="292">
                  <c:v>1185.1792908357927</c:v>
                </c:pt>
                <c:pt idx="293">
                  <c:v>1182.8054341989109</c:v>
                </c:pt>
                <c:pt idx="294">
                  <c:v>1180.654361376211</c:v>
                </c:pt>
                <c:pt idx="295">
                  <c:v>1179.776191376211</c:v>
                </c:pt>
                <c:pt idx="296">
                  <c:v>1175.996528986271</c:v>
                </c:pt>
                <c:pt idx="297">
                  <c:v>1173.8289410582911</c:v>
                </c:pt>
                <c:pt idx="298">
                  <c:v>1171.459330801081</c:v>
                </c:pt>
                <c:pt idx="299">
                  <c:v>1168.9342518685908</c:v>
                </c:pt>
                <c:pt idx="300">
                  <c:v>1166.5471046267608</c:v>
                </c:pt>
                <c:pt idx="301">
                  <c:v>1164.3199381285508</c:v>
                </c:pt>
                <c:pt idx="302">
                  <c:v>1161.9356634820308</c:v>
                </c:pt>
                <c:pt idx="303">
                  <c:v>1159.46207587658</c:v>
                </c:pt>
                <c:pt idx="304">
                  <c:v>1157.7098358435901</c:v>
                </c:pt>
                <c:pt idx="305">
                  <c:v>1154.9459678862099</c:v>
                </c:pt>
                <c:pt idx="306">
                  <c:v>1152.8381260796652</c:v>
                </c:pt>
                <c:pt idx="307">
                  <c:v>1150.4154162085952</c:v>
                </c:pt>
                <c:pt idx="308">
                  <c:v>1148.1712435038974</c:v>
                </c:pt>
                <c:pt idx="309">
                  <c:v>1145.6389903380475</c:v>
                </c:pt>
                <c:pt idx="310">
                  <c:v>1143.666516700702</c:v>
                </c:pt>
                <c:pt idx="311">
                  <c:v>1141.7871386447819</c:v>
                </c:pt>
                <c:pt idx="312">
                  <c:v>1139.3749402484082</c:v>
                </c:pt>
                <c:pt idx="313">
                  <c:v>1136.7039014054681</c:v>
                </c:pt>
                <c:pt idx="314">
                  <c:v>1134.6010052652312</c:v>
                </c:pt>
                <c:pt idx="315">
                  <c:v>1132.2149948330714</c:v>
                </c:pt>
                <c:pt idx="316">
                  <c:v>1130.0296565555675</c:v>
                </c:pt>
                <c:pt idx="317">
                  <c:v>1127.8252047264273</c:v>
                </c:pt>
                <c:pt idx="318">
                  <c:v>1125.4884561091199</c:v>
                </c:pt>
                <c:pt idx="319">
                  <c:v>1123.350808498682</c:v>
                </c:pt>
                <c:pt idx="320">
                  <c:v>1120.8652767018825</c:v>
                </c:pt>
                <c:pt idx="321">
                  <c:v>1118.4260955412524</c:v>
                </c:pt>
                <c:pt idx="322">
                  <c:v>1116.2079975876923</c:v>
                </c:pt>
                <c:pt idx="323">
                  <c:v>1114.1238786916326</c:v>
                </c:pt>
                <c:pt idx="324">
                  <c:v>1111.8208818362896</c:v>
                </c:pt>
                <c:pt idx="325">
                  <c:v>1109.8049680650195</c:v>
                </c:pt>
                <c:pt idx="326">
                  <c:v>1107.6135451478283</c:v>
                </c:pt>
                <c:pt idx="327">
                  <c:v>1105.3565842310582</c:v>
                </c:pt>
                <c:pt idx="328">
                  <c:v>1103.1887954460299</c:v>
                </c:pt>
                <c:pt idx="329">
                  <c:v>1100.9360373770799</c:v>
                </c:pt>
                <c:pt idx="330">
                  <c:v>1099.0361380212898</c:v>
                </c:pt>
                <c:pt idx="331">
                  <c:v>1097.1140194939201</c:v>
                </c:pt>
                <c:pt idx="332">
                  <c:v>1095.0245940020304</c:v>
                </c:pt>
                <c:pt idx="333">
                  <c:v>1093.0201802506704</c:v>
                </c:pt>
                <c:pt idx="334">
                  <c:v>1090.9500632793302</c:v>
                </c:pt>
                <c:pt idx="335">
                  <c:v>1088.5381925520892</c:v>
                </c:pt>
                <c:pt idx="336">
                  <c:v>1086.8430470157193</c:v>
                </c:pt>
                <c:pt idx="337">
                  <c:v>1084.9276845458594</c:v>
                </c:pt>
                <c:pt idx="338">
                  <c:v>1082.7152628734716</c:v>
                </c:pt>
                <c:pt idx="339">
                  <c:v>1081.0598288686017</c:v>
                </c:pt>
                <c:pt idx="340">
                  <c:v>1079.5379919199765</c:v>
                </c:pt>
                <c:pt idx="341">
                  <c:v>1077.8831093578765</c:v>
                </c:pt>
                <c:pt idx="342">
                  <c:v>1076.0401259393166</c:v>
                </c:pt>
                <c:pt idx="343">
                  <c:v>1074.2860069310179</c:v>
                </c:pt>
                <c:pt idx="344">
                  <c:v>1072.4895947546077</c:v>
                </c:pt>
                <c:pt idx="345">
                  <c:v>1070.6065310672179</c:v>
                </c:pt>
                <c:pt idx="346">
                  <c:v>1069.1092026212377</c:v>
                </c:pt>
                <c:pt idx="347">
                  <c:v>1067.2278160707629</c:v>
                </c:pt>
                <c:pt idx="348">
                  <c:v>1065.5204346935727</c:v>
                </c:pt>
                <c:pt idx="349">
                  <c:v>1063.8991392217629</c:v>
                </c:pt>
                <c:pt idx="350">
                  <c:v>1062.1909398503426</c:v>
                </c:pt>
                <c:pt idx="351">
                  <c:v>1060.12718114674</c:v>
                </c:pt>
                <c:pt idx="352">
                  <c:v>1058.2066104719202</c:v>
                </c:pt>
                <c:pt idx="353">
                  <c:v>1056.2265359776902</c:v>
                </c:pt>
                <c:pt idx="354">
                  <c:v>1054.3991967627753</c:v>
                </c:pt>
                <c:pt idx="355">
                  <c:v>1052.8678817401451</c:v>
                </c:pt>
                <c:pt idx="356">
                  <c:v>1051.0877926365583</c:v>
                </c:pt>
                <c:pt idx="357">
                  <c:v>1049.1785212455181</c:v>
                </c:pt>
                <c:pt idx="358">
                  <c:v>1047.2098790141883</c:v>
                </c:pt>
                <c:pt idx="359">
                  <c:v>1046.5110316333783</c:v>
                </c:pt>
                <c:pt idx="360">
                  <c:v>1044.7156318884906</c:v>
                </c:pt>
                <c:pt idx="361">
                  <c:v>1042.6636672754307</c:v>
                </c:pt>
                <c:pt idx="362">
                  <c:v>1040.9315841874507</c:v>
                </c:pt>
                <c:pt idx="363">
                  <c:v>1039.0892077795399</c:v>
                </c:pt>
                <c:pt idx="364">
                  <c:v>1037.329432454173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190-AF46-89AD-B80A3520BFFF}"/>
            </c:ext>
          </c:extLst>
        </c:ser>
        <c:ser>
          <c:idx val="14"/>
          <c:order val="13"/>
          <c:tx>
            <c:strRef>
              <c:f>'[1]diagr data2'!$X$3</c:f>
              <c:strCache>
                <c:ptCount val="1"/>
                <c:pt idx="0">
                  <c:v>2021-22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data2'!$X$4:$X$368</c:f>
              <c:numCache>
                <c:formatCode>General</c:formatCode>
                <c:ptCount val="365"/>
                <c:pt idx="0">
                  <c:v>1035.5504966564822</c:v>
                </c:pt>
                <c:pt idx="1">
                  <c:v>1033.3273494142336</c:v>
                </c:pt>
                <c:pt idx="2">
                  <c:v>1031.924837617514</c:v>
                </c:pt>
                <c:pt idx="3">
                  <c:v>1029.8541218000441</c:v>
                </c:pt>
                <c:pt idx="4">
                  <c:v>1027.274492136663</c:v>
                </c:pt>
                <c:pt idx="5">
                  <c:v>1025.8722659308787</c:v>
                </c:pt>
                <c:pt idx="6">
                  <c:v>1024.0830979892307</c:v>
                </c:pt>
                <c:pt idx="7">
                  <c:v>1022.428739177287</c:v>
                </c:pt>
                <c:pt idx="8">
                  <c:v>1021.8260261409374</c:v>
                </c:pt>
                <c:pt idx="9">
                  <c:v>1020.8830960090803</c:v>
                </c:pt>
                <c:pt idx="10">
                  <c:v>1020.6875411362429</c:v>
                </c:pt>
                <c:pt idx="11">
                  <c:v>1020.9928924009715</c:v>
                </c:pt>
                <c:pt idx="12">
                  <c:v>1020.500490541242</c:v>
                </c:pt>
                <c:pt idx="13">
                  <c:v>1019.367581382774</c:v>
                </c:pt>
                <c:pt idx="14">
                  <c:v>1020.4747154980269</c:v>
                </c:pt>
                <c:pt idx="15">
                  <c:v>1024.4021491718836</c:v>
                </c:pt>
                <c:pt idx="16">
                  <c:v>1027.2117299132819</c:v>
                </c:pt>
                <c:pt idx="17">
                  <c:v>1027.8711610853468</c:v>
                </c:pt>
                <c:pt idx="18">
                  <c:v>1027.1252109691234</c:v>
                </c:pt>
                <c:pt idx="19">
                  <c:v>1026.7358399576708</c:v>
                </c:pt>
                <c:pt idx="20">
                  <c:v>1025.3662161907187</c:v>
                </c:pt>
                <c:pt idx="21">
                  <c:v>1024.2250527085907</c:v>
                </c:pt>
                <c:pt idx="22">
                  <c:v>1023.1525332240915</c:v>
                </c:pt>
                <c:pt idx="23">
                  <c:v>1022.0068807212806</c:v>
                </c:pt>
                <c:pt idx="24">
                  <c:v>1021.2385352821599</c:v>
                </c:pt>
                <c:pt idx="25">
                  <c:v>1019.7262914606208</c:v>
                </c:pt>
                <c:pt idx="26">
                  <c:v>1018.63822249328</c:v>
                </c:pt>
                <c:pt idx="27">
                  <c:v>1017.3361363771041</c:v>
                </c:pt>
                <c:pt idx="28">
                  <c:v>1016.6825720768395</c:v>
                </c:pt>
                <c:pt idx="29">
                  <c:v>1014.8243276721659</c:v>
                </c:pt>
                <c:pt idx="30">
                  <c:v>1013.6484427754058</c:v>
                </c:pt>
                <c:pt idx="31">
                  <c:v>1012.4582525752504</c:v>
                </c:pt>
                <c:pt idx="32">
                  <c:v>1011.5323425564452</c:v>
                </c:pt>
                <c:pt idx="33">
                  <c:v>1011.8488623140988</c:v>
                </c:pt>
                <c:pt idx="34">
                  <c:v>1012.452977272459</c:v>
                </c:pt>
                <c:pt idx="35">
                  <c:v>1009.9495080145582</c:v>
                </c:pt>
                <c:pt idx="36">
                  <c:v>1009.7109728956724</c:v>
                </c:pt>
                <c:pt idx="37">
                  <c:v>1008.6561944020258</c:v>
                </c:pt>
                <c:pt idx="38">
                  <c:v>1007.6855586318926</c:v>
                </c:pt>
                <c:pt idx="39">
                  <c:v>1006.9287692405976</c:v>
                </c:pt>
                <c:pt idx="40">
                  <c:v>1006.3239965432097</c:v>
                </c:pt>
                <c:pt idx="41">
                  <c:v>1004.9309596891644</c:v>
                </c:pt>
                <c:pt idx="42">
                  <c:v>1003.7300379165723</c:v>
                </c:pt>
                <c:pt idx="43">
                  <c:v>1002.3386746771847</c:v>
                </c:pt>
                <c:pt idx="44">
                  <c:v>1000.9694469157097</c:v>
                </c:pt>
                <c:pt idx="45">
                  <c:v>999.58098834633756</c:v>
                </c:pt>
                <c:pt idx="46">
                  <c:v>998.4276513947276</c:v>
                </c:pt>
                <c:pt idx="47">
                  <c:v>997.44460114790184</c:v>
                </c:pt>
                <c:pt idx="48">
                  <c:v>996.33409851786848</c:v>
                </c:pt>
                <c:pt idx="49">
                  <c:v>995.28735558445726</c:v>
                </c:pt>
                <c:pt idx="50">
                  <c:v>994.22606835777731</c:v>
                </c:pt>
                <c:pt idx="51">
                  <c:v>993.11393561736725</c:v>
                </c:pt>
                <c:pt idx="52">
                  <c:v>991.98817373182453</c:v>
                </c:pt>
                <c:pt idx="53">
                  <c:v>991.41611372157467</c:v>
                </c:pt>
                <c:pt idx="54">
                  <c:v>992.58463367468278</c:v>
                </c:pt>
                <c:pt idx="55">
                  <c:v>992.27735498626953</c:v>
                </c:pt>
                <c:pt idx="56">
                  <c:v>991.61057972104868</c:v>
                </c:pt>
                <c:pt idx="57">
                  <c:v>998.85698054679995</c:v>
                </c:pt>
                <c:pt idx="58">
                  <c:v>1004.5326236653348</c:v>
                </c:pt>
                <c:pt idx="59">
                  <c:v>1016.5351727380324</c:v>
                </c:pt>
                <c:pt idx="60">
                  <c:v>1032.7716322397766</c:v>
                </c:pt>
                <c:pt idx="61">
                  <c:v>1041.8332214050081</c:v>
                </c:pt>
                <c:pt idx="62">
                  <c:v>1046.9654467557648</c:v>
                </c:pt>
                <c:pt idx="63">
                  <c:v>1049.5328801174453</c:v>
                </c:pt>
                <c:pt idx="64">
                  <c:v>1059.8841306531551</c:v>
                </c:pt>
                <c:pt idx="65">
                  <c:v>1070.0444088477582</c:v>
                </c:pt>
                <c:pt idx="66">
                  <c:v>1074.3952685574691</c:v>
                </c:pt>
                <c:pt idx="67">
                  <c:v>1083.3673816454025</c:v>
                </c:pt>
                <c:pt idx="68">
                  <c:v>1090.6816154818873</c:v>
                </c:pt>
                <c:pt idx="69">
                  <c:v>1094.3943887852818</c:v>
                </c:pt>
                <c:pt idx="70">
                  <c:v>1099.3208819261547</c:v>
                </c:pt>
                <c:pt idx="71">
                  <c:v>1110.1660969664872</c:v>
                </c:pt>
                <c:pt idx="72">
                  <c:v>1160.4069873539777</c:v>
                </c:pt>
                <c:pt idx="73">
                  <c:v>1174.1747077477157</c:v>
                </c:pt>
                <c:pt idx="74">
                  <c:v>1180.3945735349437</c:v>
                </c:pt>
                <c:pt idx="75">
                  <c:v>1185.3603827694724</c:v>
                </c:pt>
                <c:pt idx="76">
                  <c:v>1188.3967957129862</c:v>
                </c:pt>
                <c:pt idx="77">
                  <c:v>1191.7558676163355</c:v>
                </c:pt>
                <c:pt idx="78">
                  <c:v>1195.2279645787539</c:v>
                </c:pt>
                <c:pt idx="79">
                  <c:v>1198.5187351581101</c:v>
                </c:pt>
                <c:pt idx="80">
                  <c:v>1199.8743400937053</c:v>
                </c:pt>
                <c:pt idx="81">
                  <c:v>1200.7139366801102</c:v>
                </c:pt>
                <c:pt idx="82">
                  <c:v>1201.7731750149228</c:v>
                </c:pt>
                <c:pt idx="83">
                  <c:v>1202.2238438887114</c:v>
                </c:pt>
                <c:pt idx="84">
                  <c:v>1202.9567985635258</c:v>
                </c:pt>
                <c:pt idx="85">
                  <c:v>1203.9672117858238</c:v>
                </c:pt>
                <c:pt idx="86">
                  <c:v>1204.6608026406038</c:v>
                </c:pt>
                <c:pt idx="87">
                  <c:v>1207.7461982275449</c:v>
                </c:pt>
                <c:pt idx="88">
                  <c:v>1214.5427384763263</c:v>
                </c:pt>
                <c:pt idx="89">
                  <c:v>1220.7401737811217</c:v>
                </c:pt>
                <c:pt idx="90">
                  <c:v>1225.1872660603087</c:v>
                </c:pt>
                <c:pt idx="91">
                  <c:v>1227.4188300144201</c:v>
                </c:pt>
                <c:pt idx="92">
                  <c:v>1229.4965346879096</c:v>
                </c:pt>
                <c:pt idx="93">
                  <c:v>1230.98145980093</c:v>
                </c:pt>
                <c:pt idx="94">
                  <c:v>1231.9433931969791</c:v>
                </c:pt>
                <c:pt idx="95">
                  <c:v>1234.0043921119188</c:v>
                </c:pt>
                <c:pt idx="96">
                  <c:v>1233.4424614047141</c:v>
                </c:pt>
                <c:pt idx="97">
                  <c:v>1234.134542027195</c:v>
                </c:pt>
                <c:pt idx="98">
                  <c:v>1234.4353640459019</c:v>
                </c:pt>
                <c:pt idx="99">
                  <c:v>1235.3433783385328</c:v>
                </c:pt>
                <c:pt idx="100">
                  <c:v>1235.9067619961215</c:v>
                </c:pt>
                <c:pt idx="101">
                  <c:v>1236.5614850581123</c:v>
                </c:pt>
                <c:pt idx="102">
                  <c:v>1237.0331590951059</c:v>
                </c:pt>
                <c:pt idx="103">
                  <c:v>1239.4391326068801</c:v>
                </c:pt>
                <c:pt idx="104">
                  <c:v>1241.0842620662502</c:v>
                </c:pt>
                <c:pt idx="105">
                  <c:v>1243.5356118059615</c:v>
                </c:pt>
                <c:pt idx="106">
                  <c:v>1244.4941416839845</c:v>
                </c:pt>
                <c:pt idx="107">
                  <c:v>1245.0968240616601</c:v>
                </c:pt>
                <c:pt idx="108">
                  <c:v>1245.8877791196182</c:v>
                </c:pt>
                <c:pt idx="109">
                  <c:v>1246.3602085010966</c:v>
                </c:pt>
                <c:pt idx="110">
                  <c:v>1246.8681091630135</c:v>
                </c:pt>
                <c:pt idx="111">
                  <c:v>1246.7923321295432</c:v>
                </c:pt>
                <c:pt idx="112">
                  <c:v>1245.7741617280833</c:v>
                </c:pt>
                <c:pt idx="113">
                  <c:v>1247.7414391942275</c:v>
                </c:pt>
                <c:pt idx="114">
                  <c:v>1248.4809888845127</c:v>
                </c:pt>
                <c:pt idx="115">
                  <c:v>1248.6965736288582</c:v>
                </c:pt>
                <c:pt idx="116">
                  <c:v>1249.9054316347533</c:v>
                </c:pt>
                <c:pt idx="117">
                  <c:v>1250.2385878695525</c:v>
                </c:pt>
                <c:pt idx="118">
                  <c:v>1250.6464820434719</c:v>
                </c:pt>
                <c:pt idx="119">
                  <c:v>1250.7734988837096</c:v>
                </c:pt>
                <c:pt idx="120">
                  <c:v>1250.4636744033828</c:v>
                </c:pt>
                <c:pt idx="121">
                  <c:v>1250.8028156890821</c:v>
                </c:pt>
                <c:pt idx="122">
                  <c:v>1251.1405760922328</c:v>
                </c:pt>
                <c:pt idx="123">
                  <c:v>1251.4418903082214</c:v>
                </c:pt>
                <c:pt idx="124">
                  <c:v>1254.9665953439028</c:v>
                </c:pt>
                <c:pt idx="125">
                  <c:v>1259.492642824734</c:v>
                </c:pt>
                <c:pt idx="126">
                  <c:v>1263.2298992323149</c:v>
                </c:pt>
                <c:pt idx="127">
                  <c:v>1266.018493845869</c:v>
                </c:pt>
                <c:pt idx="128">
                  <c:v>1266.8207326974036</c:v>
                </c:pt>
                <c:pt idx="129">
                  <c:v>1268.2692050803835</c:v>
                </c:pt>
                <c:pt idx="130">
                  <c:v>1270.1906309483793</c:v>
                </c:pt>
                <c:pt idx="131">
                  <c:v>1272.1370090344421</c:v>
                </c:pt>
                <c:pt idx="132">
                  <c:v>1274.116231498667</c:v>
                </c:pt>
                <c:pt idx="133">
                  <c:v>1275.9556187389967</c:v>
                </c:pt>
                <c:pt idx="134">
                  <c:v>1276.9657838815576</c:v>
                </c:pt>
                <c:pt idx="135">
                  <c:v>1278.0024310149452</c:v>
                </c:pt>
                <c:pt idx="136">
                  <c:v>1279.2906314019544</c:v>
                </c:pt>
                <c:pt idx="137">
                  <c:v>1280.0754630040144</c:v>
                </c:pt>
                <c:pt idx="138">
                  <c:v>1280.6585784503709</c:v>
                </c:pt>
                <c:pt idx="139">
                  <c:v>1281.6724666480379</c:v>
                </c:pt>
                <c:pt idx="140">
                  <c:v>1282.3709717481738</c:v>
                </c:pt>
                <c:pt idx="141">
                  <c:v>1283.0732147397928</c:v>
                </c:pt>
                <c:pt idx="142">
                  <c:v>1283.5429266878036</c:v>
                </c:pt>
                <c:pt idx="143">
                  <c:v>1284.1007236740932</c:v>
                </c:pt>
                <c:pt idx="144">
                  <c:v>1285.2423870873547</c:v>
                </c:pt>
                <c:pt idx="145">
                  <c:v>1286.3984355502582</c:v>
                </c:pt>
                <c:pt idx="146">
                  <c:v>1287.0117393910232</c:v>
                </c:pt>
                <c:pt idx="147">
                  <c:v>1287.3705481230852</c:v>
                </c:pt>
                <c:pt idx="148">
                  <c:v>1287.7207550752389</c:v>
                </c:pt>
                <c:pt idx="149">
                  <c:v>1288.4278970391754</c:v>
                </c:pt>
                <c:pt idx="150">
                  <c:v>1292.4836672566501</c:v>
                </c:pt>
                <c:pt idx="151">
                  <c:v>1294.5444026899627</c:v>
                </c:pt>
                <c:pt idx="152">
                  <c:v>1295.2219331403533</c:v>
                </c:pt>
                <c:pt idx="153">
                  <c:v>1296.3372697146767</c:v>
                </c:pt>
                <c:pt idx="154">
                  <c:v>1298.0897602665766</c:v>
                </c:pt>
                <c:pt idx="155">
                  <c:v>1299.2068198941888</c:v>
                </c:pt>
                <c:pt idx="156">
                  <c:v>1301.8065299277453</c:v>
                </c:pt>
                <c:pt idx="157">
                  <c:v>1304.0536823127104</c:v>
                </c:pt>
                <c:pt idx="158">
                  <c:v>1306.0255195561699</c:v>
                </c:pt>
                <c:pt idx="159">
                  <c:v>1308.0882104087759</c:v>
                </c:pt>
                <c:pt idx="160">
                  <c:v>1310.1466520259282</c:v>
                </c:pt>
                <c:pt idx="161">
                  <c:v>1312.4012365939982</c:v>
                </c:pt>
                <c:pt idx="162">
                  <c:v>1314.5544599479933</c:v>
                </c:pt>
                <c:pt idx="163">
                  <c:v>1316.2464984204798</c:v>
                </c:pt>
                <c:pt idx="164">
                  <c:v>1317.5413366018115</c:v>
                </c:pt>
                <c:pt idx="165">
                  <c:v>1318.2411969525285</c:v>
                </c:pt>
                <c:pt idx="166">
                  <c:v>1318.9289447851982</c:v>
                </c:pt>
                <c:pt idx="167">
                  <c:v>1320.1591549672503</c:v>
                </c:pt>
                <c:pt idx="168">
                  <c:v>1321.0349178347929</c:v>
                </c:pt>
                <c:pt idx="169">
                  <c:v>1321.8295858760773</c:v>
                </c:pt>
                <c:pt idx="170">
                  <c:v>1322.6707306671092</c:v>
                </c:pt>
                <c:pt idx="171">
                  <c:v>1323.3863222826803</c:v>
                </c:pt>
                <c:pt idx="172">
                  <c:v>1323.9315173689674</c:v>
                </c:pt>
                <c:pt idx="173">
                  <c:v>1324.4789170146119</c:v>
                </c:pt>
                <c:pt idx="174">
                  <c:v>1324.7038696443101</c:v>
                </c:pt>
                <c:pt idx="175">
                  <c:v>1325.3526969523634</c:v>
                </c:pt>
                <c:pt idx="176">
                  <c:v>1326.1641399371699</c:v>
                </c:pt>
                <c:pt idx="177">
                  <c:v>1326.7607893614525</c:v>
                </c:pt>
                <c:pt idx="178">
                  <c:v>1326.9594237912713</c:v>
                </c:pt>
                <c:pt idx="179">
                  <c:v>1327.3871459683178</c:v>
                </c:pt>
                <c:pt idx="180">
                  <c:v>1328.0653762044324</c:v>
                </c:pt>
                <c:pt idx="181">
                  <c:v>1328.9658666000428</c:v>
                </c:pt>
                <c:pt idx="182">
                  <c:v>1329.7030539472728</c:v>
                </c:pt>
                <c:pt idx="183">
                  <c:v>1331.6637031082246</c:v>
                </c:pt>
                <c:pt idx="184">
                  <c:v>1336.8782189554033</c:v>
                </c:pt>
                <c:pt idx="185">
                  <c:v>1340.5924705977411</c:v>
                </c:pt>
                <c:pt idx="186">
                  <c:v>1342.5213063366396</c:v>
                </c:pt>
                <c:pt idx="187">
                  <c:v>1343.7628191187239</c:v>
                </c:pt>
                <c:pt idx="188">
                  <c:v>1344.3200816258036</c:v>
                </c:pt>
                <c:pt idx="189">
                  <c:v>1345.392600712471</c:v>
                </c:pt>
                <c:pt idx="190">
                  <c:v>1346.2355011629566</c:v>
                </c:pt>
                <c:pt idx="191">
                  <c:v>1347.3838604861915</c:v>
                </c:pt>
                <c:pt idx="192">
                  <c:v>1347.4826270894364</c:v>
                </c:pt>
                <c:pt idx="193">
                  <c:v>1347.759372885057</c:v>
                </c:pt>
                <c:pt idx="194">
                  <c:v>1347.9084117990546</c:v>
                </c:pt>
                <c:pt idx="195">
                  <c:v>1348.0398486856823</c:v>
                </c:pt>
                <c:pt idx="196">
                  <c:v>1348.2966589919708</c:v>
                </c:pt>
                <c:pt idx="197">
                  <c:v>1348.6980118400827</c:v>
                </c:pt>
                <c:pt idx="198">
                  <c:v>1349.3274928802707</c:v>
                </c:pt>
                <c:pt idx="199">
                  <c:v>1350.5192201842995</c:v>
                </c:pt>
                <c:pt idx="200">
                  <c:v>1351.262909032223</c:v>
                </c:pt>
                <c:pt idx="201">
                  <c:v>1351.5565977369947</c:v>
                </c:pt>
                <c:pt idx="202">
                  <c:v>1351.8057618450407</c:v>
                </c:pt>
                <c:pt idx="203">
                  <c:v>1352.0894308293775</c:v>
                </c:pt>
                <c:pt idx="204">
                  <c:v>1352.14712901695</c:v>
                </c:pt>
                <c:pt idx="205">
                  <c:v>1352.2157494020489</c:v>
                </c:pt>
                <c:pt idx="206">
                  <c:v>1352.7706285717463</c:v>
                </c:pt>
                <c:pt idx="207">
                  <c:v>1353.3913440832666</c:v>
                </c:pt>
                <c:pt idx="208">
                  <c:v>1353.404272245662</c:v>
                </c:pt>
                <c:pt idx="209">
                  <c:v>1353.1870787039686</c:v>
                </c:pt>
                <c:pt idx="210">
                  <c:v>1352.4570881220629</c:v>
                </c:pt>
                <c:pt idx="211">
                  <c:v>1352.4407064943869</c:v>
                </c:pt>
                <c:pt idx="212">
                  <c:v>1352.0893794676815</c:v>
                </c:pt>
                <c:pt idx="213">
                  <c:v>1352.0107001256742</c:v>
                </c:pt>
                <c:pt idx="214">
                  <c:v>1351.89040314674</c:v>
                </c:pt>
                <c:pt idx="215">
                  <c:v>1351.1599641637201</c:v>
                </c:pt>
                <c:pt idx="216">
                  <c:v>1350.9853523796075</c:v>
                </c:pt>
                <c:pt idx="217">
                  <c:v>1350.3798912324669</c:v>
                </c:pt>
                <c:pt idx="218">
                  <c:v>1349.851389540433</c:v>
                </c:pt>
                <c:pt idx="219">
                  <c:v>1348.8390890411772</c:v>
                </c:pt>
                <c:pt idx="220">
                  <c:v>1348.5208528965807</c:v>
                </c:pt>
                <c:pt idx="221">
                  <c:v>1347.7669179524314</c:v>
                </c:pt>
                <c:pt idx="222">
                  <c:v>1347.2651124783556</c:v>
                </c:pt>
                <c:pt idx="223">
                  <c:v>1346.0929494081322</c:v>
                </c:pt>
                <c:pt idx="224">
                  <c:v>1344.9437540046604</c:v>
                </c:pt>
                <c:pt idx="225">
                  <c:v>1344.3715702205677</c:v>
                </c:pt>
                <c:pt idx="226">
                  <c:v>1343.9741798828566</c:v>
                </c:pt>
                <c:pt idx="227">
                  <c:v>1343.3545426644339</c:v>
                </c:pt>
                <c:pt idx="228">
                  <c:v>1342.8087255723458</c:v>
                </c:pt>
                <c:pt idx="229">
                  <c:v>1342.2865720866482</c:v>
                </c:pt>
                <c:pt idx="230">
                  <c:v>1342.2705622572325</c:v>
                </c:pt>
                <c:pt idx="231">
                  <c:v>1341.7913028030307</c:v>
                </c:pt>
                <c:pt idx="232">
                  <c:v>1340.6698855823295</c:v>
                </c:pt>
                <c:pt idx="233">
                  <c:v>1340.2459297029841</c:v>
                </c:pt>
                <c:pt idx="234">
                  <c:v>1339.1677139969343</c:v>
                </c:pt>
                <c:pt idx="235">
                  <c:v>1337.9324629511914</c:v>
                </c:pt>
                <c:pt idx="236">
                  <c:v>1336.3458495618704</c:v>
                </c:pt>
                <c:pt idx="237">
                  <c:v>1335.0181200598834</c:v>
                </c:pt>
                <c:pt idx="238">
                  <c:v>1333.903089710192</c:v>
                </c:pt>
                <c:pt idx="239">
                  <c:v>1332.4307555928469</c:v>
                </c:pt>
                <c:pt idx="240">
                  <c:v>1330.9908283904476</c:v>
                </c:pt>
                <c:pt idx="241">
                  <c:v>1329.1676424274899</c:v>
                </c:pt>
                <c:pt idx="242">
                  <c:v>1327.1759960579602</c:v>
                </c:pt>
                <c:pt idx="243">
                  <c:v>1325.3460858116464</c:v>
                </c:pt>
                <c:pt idx="244">
                  <c:v>1323.5755578744313</c:v>
                </c:pt>
                <c:pt idx="245">
                  <c:v>1322.30382384769</c:v>
                </c:pt>
                <c:pt idx="246">
                  <c:v>1319.8376778965298</c:v>
                </c:pt>
                <c:pt idx="247">
                  <c:v>1318.3772411018469</c:v>
                </c:pt>
                <c:pt idx="248">
                  <c:v>1316.4764616459884</c:v>
                </c:pt>
                <c:pt idx="249">
                  <c:v>1315.7159075060786</c:v>
                </c:pt>
                <c:pt idx="250">
                  <c:v>1314.1450725297561</c:v>
                </c:pt>
                <c:pt idx="251">
                  <c:v>1312.5536693277768</c:v>
                </c:pt>
                <c:pt idx="252">
                  <c:v>1310.9945085141121</c:v>
                </c:pt>
                <c:pt idx="253">
                  <c:v>1310.5268885594173</c:v>
                </c:pt>
                <c:pt idx="254">
                  <c:v>1309.0154927671701</c:v>
                </c:pt>
                <c:pt idx="255">
                  <c:v>1307.7230769591174</c:v>
                </c:pt>
                <c:pt idx="256">
                  <c:v>1306.6365895979827</c:v>
                </c:pt>
                <c:pt idx="257">
                  <c:v>1305.2857332019221</c:v>
                </c:pt>
                <c:pt idx="258">
                  <c:v>1303.6970112244912</c:v>
                </c:pt>
                <c:pt idx="259">
                  <c:v>1302.1313648990536</c:v>
                </c:pt>
                <c:pt idx="260">
                  <c:v>1300.3867444277591</c:v>
                </c:pt>
                <c:pt idx="261">
                  <c:v>1298.4490029697786</c:v>
                </c:pt>
                <c:pt idx="262">
                  <c:v>1296.7645460097585</c:v>
                </c:pt>
                <c:pt idx="263">
                  <c:v>1294.6093726146785</c:v>
                </c:pt>
                <c:pt idx="264">
                  <c:v>1292.9227055886688</c:v>
                </c:pt>
                <c:pt idx="265">
                  <c:v>1291.1757635614588</c:v>
                </c:pt>
                <c:pt idx="266">
                  <c:v>1289.4075882278187</c:v>
                </c:pt>
                <c:pt idx="267">
                  <c:v>1287.4153708085387</c:v>
                </c:pt>
                <c:pt idx="268">
                  <c:v>1285.6672010798382</c:v>
                </c:pt>
                <c:pt idx="269">
                  <c:v>1283.5071181657181</c:v>
                </c:pt>
                <c:pt idx="270">
                  <c:v>1281.6725839654582</c:v>
                </c:pt>
                <c:pt idx="271">
                  <c:v>1279.5810661361782</c:v>
                </c:pt>
                <c:pt idx="272">
                  <c:v>1277.884804611768</c:v>
                </c:pt>
                <c:pt idx="273">
                  <c:v>1275.9545992037681</c:v>
                </c:pt>
                <c:pt idx="274">
                  <c:v>1273.7780659725881</c:v>
                </c:pt>
                <c:pt idx="275">
                  <c:v>1271.4002263634782</c:v>
                </c:pt>
                <c:pt idx="276">
                  <c:v>1269.0238099342682</c:v>
                </c:pt>
                <c:pt idx="277">
                  <c:v>1267.020520280608</c:v>
                </c:pt>
                <c:pt idx="278">
                  <c:v>1264.8709041538882</c:v>
                </c:pt>
                <c:pt idx="279">
                  <c:v>1262.7671499204782</c:v>
                </c:pt>
                <c:pt idx="280">
                  <c:v>1260.6638786462681</c:v>
                </c:pt>
                <c:pt idx="281">
                  <c:v>1258.8980874305446</c:v>
                </c:pt>
                <c:pt idx="282">
                  <c:v>1257.1310035934844</c:v>
                </c:pt>
                <c:pt idx="283">
                  <c:v>1255.3297255334016</c:v>
                </c:pt>
                <c:pt idx="284">
                  <c:v>1253.2481079496417</c:v>
                </c:pt>
                <c:pt idx="285">
                  <c:v>1251.1978664948317</c:v>
                </c:pt>
                <c:pt idx="286">
                  <c:v>1248.9582162783518</c:v>
                </c:pt>
                <c:pt idx="287">
                  <c:v>1246.8369126648217</c:v>
                </c:pt>
                <c:pt idx="288">
                  <c:v>1244.5269115978774</c:v>
                </c:pt>
                <c:pt idx="289">
                  <c:v>1242.3137831299478</c:v>
                </c:pt>
                <c:pt idx="290">
                  <c:v>1240.1026699867477</c:v>
                </c:pt>
                <c:pt idx="291">
                  <c:v>1237.9140269204377</c:v>
                </c:pt>
                <c:pt idx="292">
                  <c:v>1235.8502395021578</c:v>
                </c:pt>
                <c:pt idx="293">
                  <c:v>1233.0376371661719</c:v>
                </c:pt>
                <c:pt idx="294">
                  <c:v>1231.0291824935916</c:v>
                </c:pt>
                <c:pt idx="295">
                  <c:v>1229.1661499363918</c:v>
                </c:pt>
                <c:pt idx="296">
                  <c:v>1227.0631788232117</c:v>
                </c:pt>
                <c:pt idx="297">
                  <c:v>1224.8081753864819</c:v>
                </c:pt>
                <c:pt idx="298">
                  <c:v>1222.4192824949446</c:v>
                </c:pt>
                <c:pt idx="299">
                  <c:v>1220.2196713866745</c:v>
                </c:pt>
                <c:pt idx="300">
                  <c:v>1218.2416062173045</c:v>
                </c:pt>
                <c:pt idx="301">
                  <c:v>1216.1108532458245</c:v>
                </c:pt>
                <c:pt idx="302">
                  <c:v>1214.0814170049546</c:v>
                </c:pt>
                <c:pt idx="303">
                  <c:v>1211.8887277304343</c:v>
                </c:pt>
                <c:pt idx="304">
                  <c:v>1209.4852105178281</c:v>
                </c:pt>
                <c:pt idx="305">
                  <c:v>1206.9329009370683</c:v>
                </c:pt>
                <c:pt idx="306">
                  <c:v>1204.6757808354187</c:v>
                </c:pt>
                <c:pt idx="307">
                  <c:v>1202.3483171511889</c:v>
                </c:pt>
                <c:pt idx="308">
                  <c:v>1199.6697211745584</c:v>
                </c:pt>
                <c:pt idx="309">
                  <c:v>1197.7485121631084</c:v>
                </c:pt>
                <c:pt idx="310">
                  <c:v>1195.3787340714991</c:v>
                </c:pt>
                <c:pt idx="311">
                  <c:v>1193.2477067292789</c:v>
                </c:pt>
                <c:pt idx="312">
                  <c:v>1190.9285812045591</c:v>
                </c:pt>
                <c:pt idx="313">
                  <c:v>1188.6550819812435</c:v>
                </c:pt>
                <c:pt idx="314">
                  <c:v>1186.4846095473933</c:v>
                </c:pt>
                <c:pt idx="315">
                  <c:v>1183.9143975600734</c:v>
                </c:pt>
                <c:pt idx="316">
                  <c:v>1181.5372326885513</c:v>
                </c:pt>
                <c:pt idx="317">
                  <c:v>1179.4363058700515</c:v>
                </c:pt>
                <c:pt idx="318">
                  <c:v>1177.1694433915513</c:v>
                </c:pt>
                <c:pt idx="319">
                  <c:v>1175.7013001558814</c:v>
                </c:pt>
                <c:pt idx="320">
                  <c:v>1173.8402017282815</c:v>
                </c:pt>
                <c:pt idx="321">
                  <c:v>1171.7184631450523</c:v>
                </c:pt>
                <c:pt idx="322">
                  <c:v>1169.7419743530622</c:v>
                </c:pt>
                <c:pt idx="323">
                  <c:v>1167.7453579035523</c:v>
                </c:pt>
                <c:pt idx="324">
                  <c:v>1165.4442978399327</c:v>
                </c:pt>
                <c:pt idx="325">
                  <c:v>1163.4941033574526</c:v>
                </c:pt>
                <c:pt idx="326">
                  <c:v>1161.5217929339128</c:v>
                </c:pt>
                <c:pt idx="327">
                  <c:v>1160.5152725858827</c:v>
                </c:pt>
                <c:pt idx="328">
                  <c:v>1158.9491796563527</c:v>
                </c:pt>
                <c:pt idx="329">
                  <c:v>1158.1267137287427</c:v>
                </c:pt>
                <c:pt idx="330">
                  <c:v>1156.6245440119328</c:v>
                </c:pt>
                <c:pt idx="331">
                  <c:v>1155.3348247512026</c:v>
                </c:pt>
                <c:pt idx="332">
                  <c:v>1154.1614925729327</c:v>
                </c:pt>
                <c:pt idx="333">
                  <c:v>1152.5942699431628</c:v>
                </c:pt>
                <c:pt idx="334">
                  <c:v>1151.8107633962823</c:v>
                </c:pt>
                <c:pt idx="335">
                  <c:v>1150.8836501031824</c:v>
                </c:pt>
                <c:pt idx="336">
                  <c:v>1149.2110747776112</c:v>
                </c:pt>
                <c:pt idx="337">
                  <c:v>1147.1630636318771</c:v>
                </c:pt>
                <c:pt idx="338">
                  <c:v>1144.8486447793866</c:v>
                </c:pt>
                <c:pt idx="339">
                  <c:v>1142.6891076526326</c:v>
                </c:pt>
                <c:pt idx="340">
                  <c:v>1140.7106867494329</c:v>
                </c:pt>
                <c:pt idx="341">
                  <c:v>1138.6572352282642</c:v>
                </c:pt>
                <c:pt idx="342">
                  <c:v>1137.0121861520681</c:v>
                </c:pt>
                <c:pt idx="343">
                  <c:v>1135.3841153860908</c:v>
                </c:pt>
                <c:pt idx="344">
                  <c:v>1133.6361644282936</c:v>
                </c:pt>
                <c:pt idx="345">
                  <c:v>1131.9929534928292</c:v>
                </c:pt>
                <c:pt idx="346">
                  <c:v>1130.5056524462607</c:v>
                </c:pt>
                <c:pt idx="347">
                  <c:v>1128.8748940049172</c:v>
                </c:pt>
                <c:pt idx="348">
                  <c:v>1127.1167795639096</c:v>
                </c:pt>
                <c:pt idx="349">
                  <c:v>1125.3656172675703</c:v>
                </c:pt>
                <c:pt idx="350">
                  <c:v>1123.665359955728</c:v>
                </c:pt>
                <c:pt idx="351">
                  <c:v>1121.7891266396064</c:v>
                </c:pt>
                <c:pt idx="352">
                  <c:v>1119.6457300208292</c:v>
                </c:pt>
                <c:pt idx="353">
                  <c:v>1117.3091455393335</c:v>
                </c:pt>
                <c:pt idx="354">
                  <c:v>1115.5631779164764</c:v>
                </c:pt>
                <c:pt idx="355">
                  <c:v>1113.9752424883393</c:v>
                </c:pt>
                <c:pt idx="356">
                  <c:v>1112.7707532599941</c:v>
                </c:pt>
                <c:pt idx="357">
                  <c:v>1111.3344784199501</c:v>
                </c:pt>
                <c:pt idx="358">
                  <c:v>1109.6768387104214</c:v>
                </c:pt>
                <c:pt idx="359">
                  <c:v>1108.0681911408656</c:v>
                </c:pt>
                <c:pt idx="360">
                  <c:v>1106.0765738078969</c:v>
                </c:pt>
                <c:pt idx="361">
                  <c:v>1104.4057829521573</c:v>
                </c:pt>
                <c:pt idx="362">
                  <c:v>1103.1718884507227</c:v>
                </c:pt>
                <c:pt idx="363">
                  <c:v>1101.8525017503848</c:v>
                </c:pt>
                <c:pt idx="364">
                  <c:v>1100.7383974004592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190-AF46-89AD-B80A3520BFFF}"/>
            </c:ext>
          </c:extLst>
        </c:ser>
        <c:ser>
          <c:idx val="4"/>
          <c:order val="14"/>
          <c:tx>
            <c:strRef>
              <c:f>'[1]diagr data2'!$Y$3</c:f>
              <c:strCache>
                <c:ptCount val="1"/>
                <c:pt idx="0">
                  <c:v>2022-23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</a:ln>
            <a:effectLst>
              <a:softEdge rad="0"/>
            </a:effectLst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C190-AF46-89AD-B80A3520BFFF}"/>
              </c:ext>
            </c:extLst>
          </c:dPt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data2'!$Y$4:$Y$368</c:f>
              <c:numCache>
                <c:formatCode>General</c:formatCode>
                <c:ptCount val="365"/>
                <c:pt idx="0">
                  <c:v>1099.4818829450344</c:v>
                </c:pt>
                <c:pt idx="1">
                  <c:v>1098.0587558424108</c:v>
                </c:pt>
                <c:pt idx="2">
                  <c:v>1096.0498109672646</c:v>
                </c:pt>
                <c:pt idx="3">
                  <c:v>1093.9842407836893</c:v>
                </c:pt>
                <c:pt idx="4">
                  <c:v>1092.397160774043</c:v>
                </c:pt>
                <c:pt idx="5">
                  <c:v>1090.9540300175065</c:v>
                </c:pt>
                <c:pt idx="6">
                  <c:v>1089.5182874909158</c:v>
                </c:pt>
                <c:pt idx="7">
                  <c:v>1087.7175435597301</c:v>
                </c:pt>
                <c:pt idx="8">
                  <c:v>1085.9191909248721</c:v>
                </c:pt>
                <c:pt idx="9">
                  <c:v>1084.1209882839225</c:v>
                </c:pt>
                <c:pt idx="10">
                  <c:v>1082.4571005271023</c:v>
                </c:pt>
                <c:pt idx="11">
                  <c:v>1081.6063714649586</c:v>
                </c:pt>
                <c:pt idx="12">
                  <c:v>1080.4504363733686</c:v>
                </c:pt>
                <c:pt idx="13">
                  <c:v>1079.8875008029688</c:v>
                </c:pt>
                <c:pt idx="14">
                  <c:v>1079.3039773707987</c:v>
                </c:pt>
                <c:pt idx="15">
                  <c:v>1078.3736054602787</c:v>
                </c:pt>
                <c:pt idx="16">
                  <c:v>1077.1564411017587</c:v>
                </c:pt>
                <c:pt idx="17">
                  <c:v>1075.7784597310788</c:v>
                </c:pt>
                <c:pt idx="18">
                  <c:v>1074.2847034967883</c:v>
                </c:pt>
                <c:pt idx="19">
                  <c:v>1072.9704199705684</c:v>
                </c:pt>
                <c:pt idx="20">
                  <c:v>1071.6369311785784</c:v>
                </c:pt>
                <c:pt idx="21">
                  <c:v>1069.9394875223586</c:v>
                </c:pt>
                <c:pt idx="22">
                  <c:v>1068.5110327646794</c:v>
                </c:pt>
                <c:pt idx="23">
                  <c:v>1067.4720003634493</c:v>
                </c:pt>
                <c:pt idx="24">
                  <c:v>1066.3240788586593</c:v>
                </c:pt>
                <c:pt idx="25">
                  <c:v>1065.0597725733596</c:v>
                </c:pt>
                <c:pt idx="26">
                  <c:v>1063.8935536438294</c:v>
                </c:pt>
                <c:pt idx="27">
                  <c:v>1062.5885443040793</c:v>
                </c:pt>
                <c:pt idx="28">
                  <c:v>1061.188219419867</c:v>
                </c:pt>
                <c:pt idx="29">
                  <c:v>1059.926500086447</c:v>
                </c:pt>
                <c:pt idx="30">
                  <c:v>1058.4871260818388</c:v>
                </c:pt>
                <c:pt idx="31">
                  <c:v>1057.0639288937687</c:v>
                </c:pt>
                <c:pt idx="32">
                  <c:v>1055.7024671830686</c:v>
                </c:pt>
                <c:pt idx="33">
                  <c:v>1054.3073342357259</c:v>
                </c:pt>
                <c:pt idx="34">
                  <c:v>1053.3729680409861</c:v>
                </c:pt>
                <c:pt idx="35">
                  <c:v>1052.3021368014558</c:v>
                </c:pt>
                <c:pt idx="36">
                  <c:v>1052.1441807436261</c:v>
                </c:pt>
                <c:pt idx="37">
                  <c:v>1051.0127710230861</c:v>
                </c:pt>
                <c:pt idx="38">
                  <c:v>1050.0620558454459</c:v>
                </c:pt>
                <c:pt idx="39">
                  <c:v>1048.927513612726</c:v>
                </c:pt>
                <c:pt idx="40">
                  <c:v>1047.764797642368</c:v>
                </c:pt>
                <c:pt idx="41">
                  <c:v>1046.6992004495878</c:v>
                </c:pt>
                <c:pt idx="42">
                  <c:v>1045.629142833988</c:v>
                </c:pt>
                <c:pt idx="43">
                  <c:v>1044.7245527265679</c:v>
                </c:pt>
                <c:pt idx="44">
                  <c:v>1043.2982152063232</c:v>
                </c:pt>
                <c:pt idx="45">
                  <c:v>1041.9899392993132</c:v>
                </c:pt>
                <c:pt idx="46">
                  <c:v>1041.0872108436233</c:v>
                </c:pt>
                <c:pt idx="47">
                  <c:v>1039.9794941424732</c:v>
                </c:pt>
                <c:pt idx="48">
                  <c:v>1039.7813266875378</c:v>
                </c:pt>
                <c:pt idx="49">
                  <c:v>1039.2763214710687</c:v>
                </c:pt>
                <c:pt idx="50">
                  <c:v>1038.5461858337671</c:v>
                </c:pt>
                <c:pt idx="51">
                  <c:v>1038.1567876682725</c:v>
                </c:pt>
                <c:pt idx="52">
                  <c:v>1038.63094360693</c:v>
                </c:pt>
                <c:pt idx="53">
                  <c:v>1041.36203485753</c:v>
                </c:pt>
                <c:pt idx="54">
                  <c:v>1042.8843073845605</c:v>
                </c:pt>
                <c:pt idx="55">
                  <c:v>1042.7338288136748</c:v>
                </c:pt>
                <c:pt idx="56">
                  <c:v>1042.3261581818658</c:v>
                </c:pt>
                <c:pt idx="57">
                  <c:v>1041.4586756435231</c:v>
                </c:pt>
                <c:pt idx="58">
                  <c:v>1040.2897044696349</c:v>
                </c:pt>
                <c:pt idx="59">
                  <c:v>1039.228095448083</c:v>
                </c:pt>
                <c:pt idx="60">
                  <c:v>1038.3149625092274</c:v>
                </c:pt>
                <c:pt idx="61">
                  <c:v>1037.8756735261975</c:v>
                </c:pt>
                <c:pt idx="62">
                  <c:v>1038.9141520143125</c:v>
                </c:pt>
                <c:pt idx="63">
                  <c:v>1039.0556378609258</c:v>
                </c:pt>
                <c:pt idx="64">
                  <c:v>1038.5480629015717</c:v>
                </c:pt>
                <c:pt idx="65">
                  <c:v>1037.9082793250509</c:v>
                </c:pt>
                <c:pt idx="66">
                  <c:v>1037.2931862805594</c:v>
                </c:pt>
                <c:pt idx="67">
                  <c:v>1036.7435954286411</c:v>
                </c:pt>
                <c:pt idx="68">
                  <c:v>1036.6397316488128</c:v>
                </c:pt>
                <c:pt idx="69">
                  <c:v>1037.0719674750362</c:v>
                </c:pt>
                <c:pt idx="70">
                  <c:v>1037.1404603487313</c:v>
                </c:pt>
                <c:pt idx="71">
                  <c:v>1044.6266044291594</c:v>
                </c:pt>
                <c:pt idx="72">
                  <c:v>1058.1586290182436</c:v>
                </c:pt>
                <c:pt idx="73">
                  <c:v>1062.9851923252882</c:v>
                </c:pt>
                <c:pt idx="74">
                  <c:v>1065.2917344954851</c:v>
                </c:pt>
                <c:pt idx="75">
                  <c:v>1067.5004980557628</c:v>
                </c:pt>
                <c:pt idx="76">
                  <c:v>1069.7861067731749</c:v>
                </c:pt>
                <c:pt idx="77">
                  <c:v>1070.5851938125347</c:v>
                </c:pt>
                <c:pt idx="78">
                  <c:v>1071.4442758622199</c:v>
                </c:pt>
                <c:pt idx="79">
                  <c:v>1071.7700099586916</c:v>
                </c:pt>
                <c:pt idx="80">
                  <c:v>1072.133117958291</c:v>
                </c:pt>
                <c:pt idx="81">
                  <c:v>1071.2806825327807</c:v>
                </c:pt>
                <c:pt idx="82">
                  <c:v>1070.9874356606881</c:v>
                </c:pt>
                <c:pt idx="83">
                  <c:v>1070.6379714453717</c:v>
                </c:pt>
                <c:pt idx="84">
                  <c:v>1070.0525172407281</c:v>
                </c:pt>
                <c:pt idx="85">
                  <c:v>1069.7914746244237</c:v>
                </c:pt>
                <c:pt idx="86">
                  <c:v>1069.1389301599768</c:v>
                </c:pt>
                <c:pt idx="87">
                  <c:v>1068.7845167560738</c:v>
                </c:pt>
                <c:pt idx="88">
                  <c:v>1068.2717414256242</c:v>
                </c:pt>
                <c:pt idx="89">
                  <c:v>1067.689723345635</c:v>
                </c:pt>
                <c:pt idx="90">
                  <c:v>1067.099053101228</c:v>
                </c:pt>
                <c:pt idx="91">
                  <c:v>1066.6981217283978</c:v>
                </c:pt>
                <c:pt idx="92">
                  <c:v>1066.0937048852861</c:v>
                </c:pt>
                <c:pt idx="93">
                  <c:v>1065.4259407945158</c:v>
                </c:pt>
                <c:pt idx="94">
                  <c:v>1064.8225377904491</c:v>
                </c:pt>
                <c:pt idx="95">
                  <c:v>1064.1995863920413</c:v>
                </c:pt>
                <c:pt idx="96">
                  <c:v>1063.4176834249311</c:v>
                </c:pt>
                <c:pt idx="97">
                  <c:v>1062.5923056202269</c:v>
                </c:pt>
                <c:pt idx="98">
                  <c:v>1061.9519631176447</c:v>
                </c:pt>
                <c:pt idx="99">
                  <c:v>1061.2436024299161</c:v>
                </c:pt>
                <c:pt idx="100">
                  <c:v>1060.6047195423669</c:v>
                </c:pt>
                <c:pt idx="101">
                  <c:v>1060.7203490913837</c:v>
                </c:pt>
                <c:pt idx="102">
                  <c:v>1064.4699487197483</c:v>
                </c:pt>
                <c:pt idx="103">
                  <c:v>1064.9585456577761</c:v>
                </c:pt>
                <c:pt idx="104">
                  <c:v>1064.9888283279258</c:v>
                </c:pt>
                <c:pt idx="105">
                  <c:v>1065.1887730749506</c:v>
                </c:pt>
                <c:pt idx="106">
                  <c:v>1064.9532086631473</c:v>
                </c:pt>
                <c:pt idx="107">
                  <c:v>1064.4745535048253</c:v>
                </c:pt>
                <c:pt idx="108">
                  <c:v>1064.2031619746424</c:v>
                </c:pt>
                <c:pt idx="109">
                  <c:v>1065.3192949261943</c:v>
                </c:pt>
                <c:pt idx="110">
                  <c:v>1065.9178398257548</c:v>
                </c:pt>
                <c:pt idx="111">
                  <c:v>1066.653650502057</c:v>
                </c:pt>
                <c:pt idx="112">
                  <c:v>1069.4959399934942</c:v>
                </c:pt>
                <c:pt idx="113">
                  <c:v>1076.9783487583468</c:v>
                </c:pt>
                <c:pt idx="114">
                  <c:v>1079.7808096743672</c:v>
                </c:pt>
                <c:pt idx="115">
                  <c:v>1081.8781044804484</c:v>
                </c:pt>
                <c:pt idx="116">
                  <c:v>1083.7797440552383</c:v>
                </c:pt>
                <c:pt idx="117">
                  <c:v>1086.5518683152034</c:v>
                </c:pt>
                <c:pt idx="118">
                  <c:v>1093.4115153030298</c:v>
                </c:pt>
                <c:pt idx="119">
                  <c:v>1097.4084407872904</c:v>
                </c:pt>
                <c:pt idx="120">
                  <c:v>1099.6776863312457</c:v>
                </c:pt>
                <c:pt idx="121">
                  <c:v>1100.8210065753105</c:v>
                </c:pt>
                <c:pt idx="122">
                  <c:v>1101.7362806416779</c:v>
                </c:pt>
                <c:pt idx="123">
                  <c:v>1102.5379244234105</c:v>
                </c:pt>
                <c:pt idx="124">
                  <c:v>1103.0535954719362</c:v>
                </c:pt>
                <c:pt idx="125">
                  <c:v>1103.2865781044686</c:v>
                </c:pt>
                <c:pt idx="126">
                  <c:v>1103.2377702419024</c:v>
                </c:pt>
                <c:pt idx="127">
                  <c:v>1103.3310327731149</c:v>
                </c:pt>
                <c:pt idx="128">
                  <c:v>1103.9656074038362</c:v>
                </c:pt>
                <c:pt idx="129">
                  <c:v>1104.3640068370319</c:v>
                </c:pt>
                <c:pt idx="130">
                  <c:v>1104.3769258930752</c:v>
                </c:pt>
                <c:pt idx="131">
                  <c:v>1104.5569011653304</c:v>
                </c:pt>
                <c:pt idx="132">
                  <c:v>1104.5763191446322</c:v>
                </c:pt>
                <c:pt idx="133">
                  <c:v>1104.0389651808723</c:v>
                </c:pt>
                <c:pt idx="134">
                  <c:v>1103.8022086841265</c:v>
                </c:pt>
                <c:pt idx="135">
                  <c:v>1103.6636824219472</c:v>
                </c:pt>
                <c:pt idx="136">
                  <c:v>1103.3222493778712</c:v>
                </c:pt>
                <c:pt idx="137">
                  <c:v>1103.0451934842338</c:v>
                </c:pt>
                <c:pt idx="138">
                  <c:v>1102.586750929486</c:v>
                </c:pt>
                <c:pt idx="139">
                  <c:v>1102.4288535998669</c:v>
                </c:pt>
                <c:pt idx="140">
                  <c:v>1102.0036310924265</c:v>
                </c:pt>
                <c:pt idx="141">
                  <c:v>1101.5174391668172</c:v>
                </c:pt>
                <c:pt idx="142">
                  <c:v>1101.1854735737306</c:v>
                </c:pt>
                <c:pt idx="143">
                  <c:v>1100.694445579202</c:v>
                </c:pt>
                <c:pt idx="144">
                  <c:v>1100.3672608323411</c:v>
                </c:pt>
                <c:pt idx="145">
                  <c:v>1100.2040904984729</c:v>
                </c:pt>
                <c:pt idx="146">
                  <c:v>1100.0837448412944</c:v>
                </c:pt>
                <c:pt idx="147">
                  <c:v>1100.035208841869</c:v>
                </c:pt>
                <c:pt idx="148">
                  <c:v>1100.0578747206823</c:v>
                </c:pt>
                <c:pt idx="149">
                  <c:v>1100.0187861291674</c:v>
                </c:pt>
                <c:pt idx="150">
                  <c:v>1099.7040960287191</c:v>
                </c:pt>
                <c:pt idx="151">
                  <c:v>1099.5542792716219</c:v>
                </c:pt>
                <c:pt idx="152">
                  <c:v>1099.50923499533</c:v>
                </c:pt>
                <c:pt idx="153">
                  <c:v>1099.9315906668201</c:v>
                </c:pt>
                <c:pt idx="154">
                  <c:v>1100.3451597432661</c:v>
                </c:pt>
                <c:pt idx="155">
                  <c:v>1100.4751710932364</c:v>
                </c:pt>
                <c:pt idx="156">
                  <c:v>1100.4444793555638</c:v>
                </c:pt>
                <c:pt idx="157">
                  <c:v>1100.8219030737641</c:v>
                </c:pt>
                <c:pt idx="158">
                  <c:v>1106.2572541687175</c:v>
                </c:pt>
                <c:pt idx="159">
                  <c:v>1107.673772933711</c:v>
                </c:pt>
                <c:pt idx="160">
                  <c:v>1108.4708844779923</c:v>
                </c:pt>
                <c:pt idx="161">
                  <c:v>1110.2459869312922</c:v>
                </c:pt>
                <c:pt idx="162">
                  <c:v>1112.0792087934733</c:v>
                </c:pt>
                <c:pt idx="163">
                  <c:v>1113.8677126298012</c:v>
                </c:pt>
                <c:pt idx="164">
                  <c:v>1114.8034578812278</c:v>
                </c:pt>
                <c:pt idx="165">
                  <c:v>1115.4723725750584</c:v>
                </c:pt>
                <c:pt idx="166">
                  <c:v>1116.5956829701659</c:v>
                </c:pt>
                <c:pt idx="167">
                  <c:v>1117.5833825912866</c:v>
                </c:pt>
                <c:pt idx="168">
                  <c:v>1118.411591857327</c:v>
                </c:pt>
                <c:pt idx="169">
                  <c:v>1118.7636877103635</c:v>
                </c:pt>
                <c:pt idx="170">
                  <c:v>1119.1609050903169</c:v>
                </c:pt>
                <c:pt idx="171">
                  <c:v>1119.2583781546457</c:v>
                </c:pt>
                <c:pt idx="172">
                  <c:v>1119.4573651836618</c:v>
                </c:pt>
                <c:pt idx="173">
                  <c:v>1119.2590261320697</c:v>
                </c:pt>
                <c:pt idx="174">
                  <c:v>1118.7162741299819</c:v>
                </c:pt>
                <c:pt idx="175">
                  <c:v>1118.0873475799124</c:v>
                </c:pt>
                <c:pt idx="176">
                  <c:v>1117.7993435150004</c:v>
                </c:pt>
                <c:pt idx="177">
                  <c:v>1117.5969537998781</c:v>
                </c:pt>
                <c:pt idx="178">
                  <c:v>1117.3641219813426</c:v>
                </c:pt>
                <c:pt idx="179">
                  <c:v>1117.6090961571556</c:v>
                </c:pt>
                <c:pt idx="180">
                  <c:v>1117.6201289342889</c:v>
                </c:pt>
                <c:pt idx="181">
                  <c:v>1116.6900026783626</c:v>
                </c:pt>
                <c:pt idx="182">
                  <c:v>1116.2101139660074</c:v>
                </c:pt>
                <c:pt idx="183">
                  <c:v>1115.7794037260492</c:v>
                </c:pt>
                <c:pt idx="184">
                  <c:v>1115.4121358840314</c:v>
                </c:pt>
                <c:pt idx="185">
                  <c:v>1116.4539278586135</c:v>
                </c:pt>
                <c:pt idx="186">
                  <c:v>1117.3465256560419</c:v>
                </c:pt>
                <c:pt idx="187">
                  <c:v>1117.5952035501041</c:v>
                </c:pt>
                <c:pt idx="188">
                  <c:v>1118.6369675912349</c:v>
                </c:pt>
                <c:pt idx="189">
                  <c:v>1118.9724059879566</c:v>
                </c:pt>
                <c:pt idx="190">
                  <c:v>1119.50161098126</c:v>
                </c:pt>
                <c:pt idx="191">
                  <c:v>1119.3720531806166</c:v>
                </c:pt>
                <c:pt idx="192">
                  <c:v>1119.6380344530273</c:v>
                </c:pt>
                <c:pt idx="193">
                  <c:v>1119.5830631187114</c:v>
                </c:pt>
                <c:pt idx="194">
                  <c:v>1119.4701465954918</c:v>
                </c:pt>
                <c:pt idx="195">
                  <c:v>1119.3288922952511</c:v>
                </c:pt>
                <c:pt idx="196">
                  <c:v>1118.9150670050349</c:v>
                </c:pt>
                <c:pt idx="197">
                  <c:v>1118.814862150303</c:v>
                </c:pt>
                <c:pt idx="198">
                  <c:v>1118.8599688933391</c:v>
                </c:pt>
                <c:pt idx="199">
                  <c:v>1118.8873771163026</c:v>
                </c:pt>
                <c:pt idx="200">
                  <c:v>1118.485164515042</c:v>
                </c:pt>
                <c:pt idx="201">
                  <c:v>1118.7959643992922</c:v>
                </c:pt>
                <c:pt idx="202">
                  <c:v>1118.8902098069866</c:v>
                </c:pt>
                <c:pt idx="203">
                  <c:v>1118.6410656017968</c:v>
                </c:pt>
                <c:pt idx="204">
                  <c:v>1118.9200780471272</c:v>
                </c:pt>
                <c:pt idx="205">
                  <c:v>1118.8000702046515</c:v>
                </c:pt>
                <c:pt idx="206">
                  <c:v>1118.7272876255865</c:v>
                </c:pt>
                <c:pt idx="207">
                  <c:v>1118.6945557082634</c:v>
                </c:pt>
                <c:pt idx="208">
                  <c:v>1118.4783188034255</c:v>
                </c:pt>
                <c:pt idx="209">
                  <c:v>1117.8486470763585</c:v>
                </c:pt>
                <c:pt idx="210">
                  <c:v>1116.1959207770574</c:v>
                </c:pt>
                <c:pt idx="211">
                  <c:v>1116.077732764827</c:v>
                </c:pt>
                <c:pt idx="212">
                  <c:v>1115.4994459044754</c:v>
                </c:pt>
                <c:pt idx="213">
                  <c:v>1114.8305102837808</c:v>
                </c:pt>
                <c:pt idx="214">
                  <c:v>1114.7560504634255</c:v>
                </c:pt>
                <c:pt idx="215">
                  <c:v>1114.4225416008514</c:v>
                </c:pt>
                <c:pt idx="216">
                  <c:v>1114.7567180429123</c:v>
                </c:pt>
                <c:pt idx="217">
                  <c:v>1115.3092084403058</c:v>
                </c:pt>
                <c:pt idx="218">
                  <c:v>1115.4412974767995</c:v>
                </c:pt>
                <c:pt idx="219">
                  <c:v>1115.5890683914513</c:v>
                </c:pt>
                <c:pt idx="220">
                  <c:v>1115.5401084489451</c:v>
                </c:pt>
                <c:pt idx="221">
                  <c:v>1115.2426573509156</c:v>
                </c:pt>
                <c:pt idx="222">
                  <c:v>1114.8031965643154</c:v>
                </c:pt>
                <c:pt idx="223">
                  <c:v>1114.5009692090057</c:v>
                </c:pt>
                <c:pt idx="224">
                  <c:v>1114.2558203667832</c:v>
                </c:pt>
                <c:pt idx="225">
                  <c:v>1113.7252429108901</c:v>
                </c:pt>
                <c:pt idx="226">
                  <c:v>1113.1967974814249</c:v>
                </c:pt>
                <c:pt idx="227">
                  <c:v>1112.913701636043</c:v>
                </c:pt>
                <c:pt idx="228">
                  <c:v>1112.4488593878718</c:v>
                </c:pt>
                <c:pt idx="229">
                  <c:v>1112.0634964077201</c:v>
                </c:pt>
                <c:pt idx="230">
                  <c:v>1111.9976311734658</c:v>
                </c:pt>
                <c:pt idx="231">
                  <c:v>1111.4608176704849</c:v>
                </c:pt>
                <c:pt idx="232">
                  <c:v>1111.0918538906899</c:v>
                </c:pt>
                <c:pt idx="233">
                  <c:v>1110.5058744811156</c:v>
                </c:pt>
                <c:pt idx="234">
                  <c:v>1109.8975700885862</c:v>
                </c:pt>
                <c:pt idx="235">
                  <c:v>1109.2358105492717</c:v>
                </c:pt>
                <c:pt idx="236">
                  <c:v>1108.4527573494065</c:v>
                </c:pt>
                <c:pt idx="237">
                  <c:v>1107.7644285194172</c:v>
                </c:pt>
                <c:pt idx="238">
                  <c:v>1106.9772256626632</c:v>
                </c:pt>
                <c:pt idx="239">
                  <c:v>1106.1241977104455</c:v>
                </c:pt>
                <c:pt idx="240">
                  <c:v>1105.4792226725749</c:v>
                </c:pt>
                <c:pt idx="241">
                  <c:v>1104.8355668852573</c:v>
                </c:pt>
                <c:pt idx="242">
                  <c:v>1103.6697103849749</c:v>
                </c:pt>
                <c:pt idx="243">
                  <c:v>1103.0653451681969</c:v>
                </c:pt>
                <c:pt idx="244">
                  <c:v>1102.9193143856191</c:v>
                </c:pt>
                <c:pt idx="245">
                  <c:v>1101.6835477777745</c:v>
                </c:pt>
                <c:pt idx="246">
                  <c:v>1100.6259996259639</c:v>
                </c:pt>
                <c:pt idx="247">
                  <c:v>1100.0338495082899</c:v>
                </c:pt>
                <c:pt idx="248">
                  <c:v>1099.097987983786</c:v>
                </c:pt>
                <c:pt idx="249">
                  <c:v>1098.0565551405659</c:v>
                </c:pt>
                <c:pt idx="250">
                  <c:v>1096.6194137518996</c:v>
                </c:pt>
                <c:pt idx="251">
                  <c:v>1095.1606072932175</c:v>
                </c:pt>
                <c:pt idx="252">
                  <c:v>1093.4765335032794</c:v>
                </c:pt>
                <c:pt idx="253">
                  <c:v>1092.2932126734231</c:v>
                </c:pt>
                <c:pt idx="254">
                  <c:v>1091.0695810317927</c:v>
                </c:pt>
                <c:pt idx="255">
                  <c:v>1089.7175444652219</c:v>
                </c:pt>
                <c:pt idx="256">
                  <c:v>1088.3080408309327</c:v>
                </c:pt>
                <c:pt idx="257">
                  <c:v>1087.1201286614382</c:v>
                </c:pt>
                <c:pt idx="258">
                  <c:v>1085.9266398400075</c:v>
                </c:pt>
                <c:pt idx="259">
                  <c:v>1084.9566636211086</c:v>
                </c:pt>
                <c:pt idx="260">
                  <c:v>1084.6873787682628</c:v>
                </c:pt>
                <c:pt idx="261">
                  <c:v>1084.2871598381121</c:v>
                </c:pt>
                <c:pt idx="262">
                  <c:v>1083.7626082841639</c:v>
                </c:pt>
                <c:pt idx="263">
                  <c:v>1082.3933159198907</c:v>
                </c:pt>
                <c:pt idx="264">
                  <c:v>1081.2375248165101</c:v>
                </c:pt>
                <c:pt idx="265">
                  <c:v>1080.2914648947328</c:v>
                </c:pt>
                <c:pt idx="266">
                  <c:v>1078.9834920334267</c:v>
                </c:pt>
                <c:pt idx="267">
                  <c:v>1077.8796400372798</c:v>
                </c:pt>
                <c:pt idx="268">
                  <c:v>1077.0597430481728</c:v>
                </c:pt>
                <c:pt idx="269">
                  <c:v>1076.0022415274054</c:v>
                </c:pt>
                <c:pt idx="270">
                  <c:v>1074.6439387493062</c:v>
                </c:pt>
                <c:pt idx="271">
                  <c:v>1073.2593841480118</c:v>
                </c:pt>
                <c:pt idx="272">
                  <c:v>1071.5823067153915</c:v>
                </c:pt>
                <c:pt idx="273">
                  <c:v>1069.6238715897416</c:v>
                </c:pt>
                <c:pt idx="274">
                  <c:v>1067.9808143240004</c:v>
                </c:pt>
                <c:pt idx="275">
                  <c:v>1066.0668321698004</c:v>
                </c:pt>
                <c:pt idx="276">
                  <c:v>1064.2694778090502</c:v>
                </c:pt>
                <c:pt idx="277">
                  <c:v>1062.6517455445364</c:v>
                </c:pt>
                <c:pt idx="278">
                  <c:v>1061.1731098392652</c:v>
                </c:pt>
                <c:pt idx="279">
                  <c:v>1059.2179137045455</c:v>
                </c:pt>
                <c:pt idx="280">
                  <c:v>1057.3171860302352</c:v>
                </c:pt>
                <c:pt idx="281">
                  <c:v>1055.5098144176072</c:v>
                </c:pt>
                <c:pt idx="282">
                  <c:v>1053.589692514294</c:v>
                </c:pt>
                <c:pt idx="283">
                  <c:v>1051.8075516261031</c:v>
                </c:pt>
                <c:pt idx="284">
                  <c:v>1049.7659099014732</c:v>
                </c:pt>
                <c:pt idx="285">
                  <c:v>1047.8541422651731</c:v>
                </c:pt>
                <c:pt idx="286">
                  <c:v>1045.8374265727032</c:v>
                </c:pt>
                <c:pt idx="287">
                  <c:v>1043.8023676471851</c:v>
                </c:pt>
                <c:pt idx="288">
                  <c:v>1041.9597362276349</c:v>
                </c:pt>
                <c:pt idx="289">
                  <c:v>1041.2053792276351</c:v>
                </c:pt>
                <c:pt idx="290">
                  <c:v>1037.7557376986551</c:v>
                </c:pt>
                <c:pt idx="291">
                  <c:v>1035.6801609562951</c:v>
                </c:pt>
                <c:pt idx="292">
                  <c:v>1033.5195808712051</c:v>
                </c:pt>
                <c:pt idx="293">
                  <c:v>1031.117912595055</c:v>
                </c:pt>
                <c:pt idx="294">
                  <c:v>1028.876070168975</c:v>
                </c:pt>
                <c:pt idx="295">
                  <c:v>1027.0205138009051</c:v>
                </c:pt>
                <c:pt idx="296">
                  <c:v>1024.8610407129549</c:v>
                </c:pt>
                <c:pt idx="297">
                  <c:v>1022.8593051826051</c:v>
                </c:pt>
                <c:pt idx="298">
                  <c:v>1020.826134950443</c:v>
                </c:pt>
                <c:pt idx="299">
                  <c:v>1018.978316832173</c:v>
                </c:pt>
                <c:pt idx="300">
                  <c:v>1017.1121672993031</c:v>
                </c:pt>
                <c:pt idx="301">
                  <c:v>1014.9715756257532</c:v>
                </c:pt>
                <c:pt idx="302">
                  <c:v>1012.987648900933</c:v>
                </c:pt>
                <c:pt idx="303">
                  <c:v>1010.8509650717931</c:v>
                </c:pt>
                <c:pt idx="304">
                  <c:v>1008.826938977173</c:v>
                </c:pt>
                <c:pt idx="305">
                  <c:v>1006.6700952446131</c:v>
                </c:pt>
                <c:pt idx="306">
                  <c:v>1004.4949307564231</c:v>
                </c:pt>
                <c:pt idx="307">
                  <c:v>1002.3732411309038</c:v>
                </c:pt>
                <c:pt idx="308">
                  <c:v>1000.200827132174</c:v>
                </c:pt>
                <c:pt idx="309">
                  <c:v>998.05300867563392</c:v>
                </c:pt>
                <c:pt idx="310">
                  <c:v>995.89018895793401</c:v>
                </c:pt>
                <c:pt idx="311">
                  <c:v>993.89777967626389</c:v>
                </c:pt>
                <c:pt idx="312">
                  <c:v>991.88524929552386</c:v>
                </c:pt>
                <c:pt idx="313">
                  <c:v>989.99845317426389</c:v>
                </c:pt>
                <c:pt idx="314">
                  <c:v>987.86301302300706</c:v>
                </c:pt>
                <c:pt idx="315">
                  <c:v>985.68337211149685</c:v>
                </c:pt>
                <c:pt idx="316">
                  <c:v>983.57456216138507</c:v>
                </c:pt>
                <c:pt idx="317">
                  <c:v>981.58933694660504</c:v>
                </c:pt>
                <c:pt idx="318">
                  <c:v>979.45896436289513</c:v>
                </c:pt>
                <c:pt idx="319">
                  <c:v>977.71153391856512</c:v>
                </c:pt>
                <c:pt idx="320">
                  <c:v>976.11694722404491</c:v>
                </c:pt>
                <c:pt idx="321">
                  <c:v>974.37145813835502</c:v>
                </c:pt>
                <c:pt idx="322">
                  <c:v>972.43377917898511</c:v>
                </c:pt>
                <c:pt idx="323">
                  <c:v>970.35194924270536</c:v>
                </c:pt>
                <c:pt idx="324">
                  <c:v>968.56733608261527</c:v>
                </c:pt>
                <c:pt idx="325">
                  <c:v>966.48874323684652</c:v>
                </c:pt>
                <c:pt idx="326">
                  <c:v>964.66378722745651</c:v>
                </c:pt>
                <c:pt idx="327">
                  <c:v>962.54987309151034</c:v>
                </c:pt>
                <c:pt idx="328">
                  <c:v>960.54310938749029</c:v>
                </c:pt>
                <c:pt idx="329">
                  <c:v>958.70484288979026</c:v>
                </c:pt>
                <c:pt idx="330">
                  <c:v>956.62131904167154</c:v>
                </c:pt>
                <c:pt idx="331">
                  <c:v>954.70548686974155</c:v>
                </c:pt>
                <c:pt idx="332">
                  <c:v>953.08659553494294</c:v>
                </c:pt>
                <c:pt idx="333">
                  <c:v>951.26325395626543</c:v>
                </c:pt>
                <c:pt idx="334">
                  <c:v>949.35650433687454</c:v>
                </c:pt>
                <c:pt idx="335">
                  <c:v>947.73323321924693</c:v>
                </c:pt>
                <c:pt idx="336">
                  <c:v>946.03672783079742</c:v>
                </c:pt>
                <c:pt idx="337">
                  <c:v>944.37921110372258</c:v>
                </c:pt>
                <c:pt idx="338">
                  <c:v>942.52746879244478</c:v>
                </c:pt>
                <c:pt idx="339">
                  <c:v>941.82935810799904</c:v>
                </c:pt>
                <c:pt idx="340">
                  <c:v>940.88022590024434</c:v>
                </c:pt>
                <c:pt idx="341">
                  <c:v>942.30338635266492</c:v>
                </c:pt>
                <c:pt idx="342">
                  <c:v>942.58367345351917</c:v>
                </c:pt>
                <c:pt idx="343">
                  <c:v>941.52741450612075</c:v>
                </c:pt>
                <c:pt idx="344">
                  <c:v>940.40598033874699</c:v>
                </c:pt>
                <c:pt idx="345">
                  <c:v>939.19678607714059</c:v>
                </c:pt>
                <c:pt idx="346">
                  <c:v>937.02265895726691</c:v>
                </c:pt>
                <c:pt idx="347">
                  <c:v>935.569506635327</c:v>
                </c:pt>
                <c:pt idx="348">
                  <c:v>934.24244212115696</c:v>
                </c:pt>
                <c:pt idx="349">
                  <c:v>933.14600715422716</c:v>
                </c:pt>
                <c:pt idx="350">
                  <c:v>931.79999277168713</c:v>
                </c:pt>
                <c:pt idx="351">
                  <c:v>930.32646504703712</c:v>
                </c:pt>
                <c:pt idx="352">
                  <c:v>928.85374618687717</c:v>
                </c:pt>
                <c:pt idx="353">
                  <c:v>927.51184165432699</c:v>
                </c:pt>
                <c:pt idx="354">
                  <c:v>925.79773381015332</c:v>
                </c:pt>
                <c:pt idx="355">
                  <c:v>924.50074999965329</c:v>
                </c:pt>
                <c:pt idx="356">
                  <c:v>923.07584183293341</c:v>
                </c:pt>
                <c:pt idx="357">
                  <c:v>921.5895342744833</c:v>
                </c:pt>
                <c:pt idx="358">
                  <c:v>920.14702005064339</c:v>
                </c:pt>
                <c:pt idx="359">
                  <c:v>918.66452654289333</c:v>
                </c:pt>
                <c:pt idx="360">
                  <c:v>917.66843064580337</c:v>
                </c:pt>
                <c:pt idx="361">
                  <c:v>919.87654190398007</c:v>
                </c:pt>
                <c:pt idx="362">
                  <c:v>931.26297317546801</c:v>
                </c:pt>
                <c:pt idx="363">
                  <c:v>938.14114303742349</c:v>
                </c:pt>
                <c:pt idx="364">
                  <c:v>940.25045843543012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190-AF46-89AD-B80A3520BFFF}"/>
            </c:ext>
          </c:extLst>
        </c:ser>
        <c:ser>
          <c:idx val="15"/>
          <c:order val="15"/>
          <c:tx>
            <c:strRef>
              <c:f>'[1]diagr data2'!$Z$3</c:f>
              <c:strCache>
                <c:ptCount val="1"/>
                <c:pt idx="0">
                  <c:v>2023-24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'[1]diagr data2'!$B$4:$B$368</c:f>
              <c:numCache>
                <c:formatCode>General</c:formatCode>
                <c:ptCount val="365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>
                  <c:v>37196</c:v>
                </c:pt>
                <c:pt idx="32">
                  <c:v>37197</c:v>
                </c:pt>
                <c:pt idx="33">
                  <c:v>37198</c:v>
                </c:pt>
                <c:pt idx="34">
                  <c:v>37199</c:v>
                </c:pt>
                <c:pt idx="35">
                  <c:v>37200</c:v>
                </c:pt>
                <c:pt idx="36">
                  <c:v>37201</c:v>
                </c:pt>
                <c:pt idx="37">
                  <c:v>37202</c:v>
                </c:pt>
                <c:pt idx="38">
                  <c:v>37203</c:v>
                </c:pt>
                <c:pt idx="39">
                  <c:v>37204</c:v>
                </c:pt>
                <c:pt idx="40">
                  <c:v>37205</c:v>
                </c:pt>
                <c:pt idx="41">
                  <c:v>37206</c:v>
                </c:pt>
                <c:pt idx="42">
                  <c:v>37207</c:v>
                </c:pt>
                <c:pt idx="43">
                  <c:v>37208</c:v>
                </c:pt>
                <c:pt idx="44">
                  <c:v>37209</c:v>
                </c:pt>
                <c:pt idx="45">
                  <c:v>37210</c:v>
                </c:pt>
                <c:pt idx="46">
                  <c:v>37211</c:v>
                </c:pt>
                <c:pt idx="47">
                  <c:v>37212</c:v>
                </c:pt>
                <c:pt idx="48">
                  <c:v>37213</c:v>
                </c:pt>
                <c:pt idx="49">
                  <c:v>37214</c:v>
                </c:pt>
                <c:pt idx="50">
                  <c:v>37215</c:v>
                </c:pt>
                <c:pt idx="51">
                  <c:v>37216</c:v>
                </c:pt>
                <c:pt idx="52">
                  <c:v>37217</c:v>
                </c:pt>
                <c:pt idx="53">
                  <c:v>37218</c:v>
                </c:pt>
                <c:pt idx="54">
                  <c:v>37219</c:v>
                </c:pt>
                <c:pt idx="55">
                  <c:v>37220</c:v>
                </c:pt>
                <c:pt idx="56">
                  <c:v>37221</c:v>
                </c:pt>
                <c:pt idx="57">
                  <c:v>37222</c:v>
                </c:pt>
                <c:pt idx="58">
                  <c:v>37223</c:v>
                </c:pt>
                <c:pt idx="59">
                  <c:v>37224</c:v>
                </c:pt>
                <c:pt idx="60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37383</c:v>
                </c:pt>
                <c:pt idx="219">
                  <c:v>37384</c:v>
                </c:pt>
                <c:pt idx="220">
                  <c:v>37385</c:v>
                </c:pt>
                <c:pt idx="221">
                  <c:v>37386</c:v>
                </c:pt>
                <c:pt idx="222">
                  <c:v>37387</c:v>
                </c:pt>
                <c:pt idx="223">
                  <c:v>37388</c:v>
                </c:pt>
                <c:pt idx="224">
                  <c:v>37389</c:v>
                </c:pt>
                <c:pt idx="225">
                  <c:v>37390</c:v>
                </c:pt>
                <c:pt idx="226">
                  <c:v>37391</c:v>
                </c:pt>
                <c:pt idx="227">
                  <c:v>37392</c:v>
                </c:pt>
                <c:pt idx="228">
                  <c:v>37393</c:v>
                </c:pt>
                <c:pt idx="229">
                  <c:v>37394</c:v>
                </c:pt>
                <c:pt idx="230">
                  <c:v>37395</c:v>
                </c:pt>
                <c:pt idx="231">
                  <c:v>37396</c:v>
                </c:pt>
                <c:pt idx="232">
                  <c:v>37397</c:v>
                </c:pt>
                <c:pt idx="233">
                  <c:v>37398</c:v>
                </c:pt>
                <c:pt idx="234">
                  <c:v>37399</c:v>
                </c:pt>
                <c:pt idx="235">
                  <c:v>37400</c:v>
                </c:pt>
                <c:pt idx="236">
                  <c:v>37401</c:v>
                </c:pt>
                <c:pt idx="237">
                  <c:v>37402</c:v>
                </c:pt>
                <c:pt idx="238">
                  <c:v>37403</c:v>
                </c:pt>
                <c:pt idx="239">
                  <c:v>37404</c:v>
                </c:pt>
                <c:pt idx="240">
                  <c:v>37405</c:v>
                </c:pt>
                <c:pt idx="241">
                  <c:v>37406</c:v>
                </c:pt>
                <c:pt idx="242">
                  <c:v>37407</c:v>
                </c:pt>
                <c:pt idx="243">
                  <c:v>37408</c:v>
                </c:pt>
                <c:pt idx="244">
                  <c:v>37409</c:v>
                </c:pt>
                <c:pt idx="245">
                  <c:v>37410</c:v>
                </c:pt>
                <c:pt idx="246">
                  <c:v>37411</c:v>
                </c:pt>
                <c:pt idx="247">
                  <c:v>37412</c:v>
                </c:pt>
                <c:pt idx="248">
                  <c:v>37413</c:v>
                </c:pt>
                <c:pt idx="249">
                  <c:v>37414</c:v>
                </c:pt>
                <c:pt idx="250">
                  <c:v>37415</c:v>
                </c:pt>
                <c:pt idx="251">
                  <c:v>37416</c:v>
                </c:pt>
                <c:pt idx="252">
                  <c:v>37417</c:v>
                </c:pt>
                <c:pt idx="253">
                  <c:v>37418</c:v>
                </c:pt>
                <c:pt idx="254">
                  <c:v>37419</c:v>
                </c:pt>
                <c:pt idx="255">
                  <c:v>37420</c:v>
                </c:pt>
                <c:pt idx="256">
                  <c:v>37421</c:v>
                </c:pt>
                <c:pt idx="257">
                  <c:v>37422</c:v>
                </c:pt>
                <c:pt idx="258">
                  <c:v>37423</c:v>
                </c:pt>
                <c:pt idx="259">
                  <c:v>37424</c:v>
                </c:pt>
                <c:pt idx="260">
                  <c:v>37425</c:v>
                </c:pt>
                <c:pt idx="261">
                  <c:v>37426</c:v>
                </c:pt>
                <c:pt idx="262">
                  <c:v>37427</c:v>
                </c:pt>
                <c:pt idx="263">
                  <c:v>37428</c:v>
                </c:pt>
                <c:pt idx="264">
                  <c:v>37429</c:v>
                </c:pt>
                <c:pt idx="265">
                  <c:v>37430</c:v>
                </c:pt>
                <c:pt idx="266">
                  <c:v>37431</c:v>
                </c:pt>
                <c:pt idx="267">
                  <c:v>37432</c:v>
                </c:pt>
                <c:pt idx="268">
                  <c:v>37433</c:v>
                </c:pt>
                <c:pt idx="269">
                  <c:v>37434</c:v>
                </c:pt>
                <c:pt idx="270">
                  <c:v>37435</c:v>
                </c:pt>
                <c:pt idx="271">
                  <c:v>37436</c:v>
                </c:pt>
                <c:pt idx="272">
                  <c:v>37437</c:v>
                </c:pt>
                <c:pt idx="273">
                  <c:v>37438</c:v>
                </c:pt>
                <c:pt idx="274">
                  <c:v>37439</c:v>
                </c:pt>
                <c:pt idx="275">
                  <c:v>37440</c:v>
                </c:pt>
                <c:pt idx="276">
                  <c:v>37441</c:v>
                </c:pt>
                <c:pt idx="277">
                  <c:v>37442</c:v>
                </c:pt>
                <c:pt idx="278">
                  <c:v>37443</c:v>
                </c:pt>
                <c:pt idx="279">
                  <c:v>37444</c:v>
                </c:pt>
                <c:pt idx="280">
                  <c:v>37445</c:v>
                </c:pt>
                <c:pt idx="281">
                  <c:v>37446</c:v>
                </c:pt>
                <c:pt idx="282">
                  <c:v>37447</c:v>
                </c:pt>
                <c:pt idx="283">
                  <c:v>37448</c:v>
                </c:pt>
                <c:pt idx="284">
                  <c:v>37449</c:v>
                </c:pt>
                <c:pt idx="285">
                  <c:v>37450</c:v>
                </c:pt>
                <c:pt idx="286">
                  <c:v>37451</c:v>
                </c:pt>
                <c:pt idx="287">
                  <c:v>37452</c:v>
                </c:pt>
                <c:pt idx="288">
                  <c:v>37453</c:v>
                </c:pt>
                <c:pt idx="289">
                  <c:v>37454</c:v>
                </c:pt>
                <c:pt idx="290">
                  <c:v>37455</c:v>
                </c:pt>
                <c:pt idx="291">
                  <c:v>37456</c:v>
                </c:pt>
                <c:pt idx="292">
                  <c:v>37457</c:v>
                </c:pt>
                <c:pt idx="293">
                  <c:v>37458</c:v>
                </c:pt>
                <c:pt idx="294">
                  <c:v>37459</c:v>
                </c:pt>
                <c:pt idx="295">
                  <c:v>37460</c:v>
                </c:pt>
                <c:pt idx="296">
                  <c:v>37461</c:v>
                </c:pt>
                <c:pt idx="297">
                  <c:v>37462</c:v>
                </c:pt>
                <c:pt idx="298">
                  <c:v>37463</c:v>
                </c:pt>
                <c:pt idx="299">
                  <c:v>37464</c:v>
                </c:pt>
                <c:pt idx="300">
                  <c:v>37465</c:v>
                </c:pt>
                <c:pt idx="301">
                  <c:v>37466</c:v>
                </c:pt>
                <c:pt idx="302">
                  <c:v>37467</c:v>
                </c:pt>
                <c:pt idx="303">
                  <c:v>37468</c:v>
                </c:pt>
                <c:pt idx="304">
                  <c:v>37469</c:v>
                </c:pt>
                <c:pt idx="305">
                  <c:v>37470</c:v>
                </c:pt>
                <c:pt idx="306">
                  <c:v>37471</c:v>
                </c:pt>
                <c:pt idx="307">
                  <c:v>37472</c:v>
                </c:pt>
                <c:pt idx="308">
                  <c:v>37473</c:v>
                </c:pt>
                <c:pt idx="309">
                  <c:v>37474</c:v>
                </c:pt>
                <c:pt idx="310">
                  <c:v>37475</c:v>
                </c:pt>
                <c:pt idx="311">
                  <c:v>37476</c:v>
                </c:pt>
                <c:pt idx="312">
                  <c:v>37477</c:v>
                </c:pt>
                <c:pt idx="313">
                  <c:v>37478</c:v>
                </c:pt>
                <c:pt idx="314">
                  <c:v>37479</c:v>
                </c:pt>
                <c:pt idx="315">
                  <c:v>37480</c:v>
                </c:pt>
                <c:pt idx="316">
                  <c:v>37481</c:v>
                </c:pt>
                <c:pt idx="317">
                  <c:v>37482</c:v>
                </c:pt>
                <c:pt idx="318">
                  <c:v>37483</c:v>
                </c:pt>
                <c:pt idx="319">
                  <c:v>37484</c:v>
                </c:pt>
                <c:pt idx="320">
                  <c:v>37485</c:v>
                </c:pt>
                <c:pt idx="321">
                  <c:v>37486</c:v>
                </c:pt>
                <c:pt idx="322">
                  <c:v>37487</c:v>
                </c:pt>
                <c:pt idx="323">
                  <c:v>37488</c:v>
                </c:pt>
                <c:pt idx="324">
                  <c:v>37489</c:v>
                </c:pt>
                <c:pt idx="325">
                  <c:v>37490</c:v>
                </c:pt>
                <c:pt idx="326">
                  <c:v>37491</c:v>
                </c:pt>
                <c:pt idx="327">
                  <c:v>37492</c:v>
                </c:pt>
                <c:pt idx="328">
                  <c:v>37493</c:v>
                </c:pt>
                <c:pt idx="329">
                  <c:v>37494</c:v>
                </c:pt>
                <c:pt idx="330">
                  <c:v>37495</c:v>
                </c:pt>
                <c:pt idx="331">
                  <c:v>37496</c:v>
                </c:pt>
                <c:pt idx="332">
                  <c:v>37497</c:v>
                </c:pt>
                <c:pt idx="333">
                  <c:v>37498</c:v>
                </c:pt>
                <c:pt idx="334">
                  <c:v>37499</c:v>
                </c:pt>
                <c:pt idx="335">
                  <c:v>37500</c:v>
                </c:pt>
                <c:pt idx="336">
                  <c:v>37501</c:v>
                </c:pt>
                <c:pt idx="337">
                  <c:v>37502</c:v>
                </c:pt>
                <c:pt idx="338">
                  <c:v>37503</c:v>
                </c:pt>
                <c:pt idx="339">
                  <c:v>37504</c:v>
                </c:pt>
                <c:pt idx="340">
                  <c:v>37505</c:v>
                </c:pt>
                <c:pt idx="341">
                  <c:v>37506</c:v>
                </c:pt>
                <c:pt idx="342">
                  <c:v>37507</c:v>
                </c:pt>
                <c:pt idx="343">
                  <c:v>37508</c:v>
                </c:pt>
                <c:pt idx="344">
                  <c:v>37509</c:v>
                </c:pt>
                <c:pt idx="345">
                  <c:v>37510</c:v>
                </c:pt>
                <c:pt idx="346">
                  <c:v>37511</c:v>
                </c:pt>
                <c:pt idx="347">
                  <c:v>37512</c:v>
                </c:pt>
                <c:pt idx="348">
                  <c:v>37513</c:v>
                </c:pt>
                <c:pt idx="349">
                  <c:v>37514</c:v>
                </c:pt>
                <c:pt idx="350">
                  <c:v>37515</c:v>
                </c:pt>
                <c:pt idx="351">
                  <c:v>37516</c:v>
                </c:pt>
                <c:pt idx="352">
                  <c:v>37517</c:v>
                </c:pt>
                <c:pt idx="353">
                  <c:v>37518</c:v>
                </c:pt>
                <c:pt idx="354">
                  <c:v>37519</c:v>
                </c:pt>
                <c:pt idx="355">
                  <c:v>37520</c:v>
                </c:pt>
                <c:pt idx="356">
                  <c:v>37521</c:v>
                </c:pt>
                <c:pt idx="357">
                  <c:v>37522</c:v>
                </c:pt>
                <c:pt idx="358">
                  <c:v>37523</c:v>
                </c:pt>
                <c:pt idx="359">
                  <c:v>37524</c:v>
                </c:pt>
                <c:pt idx="360">
                  <c:v>37525</c:v>
                </c:pt>
                <c:pt idx="361">
                  <c:v>37526</c:v>
                </c:pt>
                <c:pt idx="362">
                  <c:v>37527</c:v>
                </c:pt>
                <c:pt idx="363">
                  <c:v>37528</c:v>
                </c:pt>
                <c:pt idx="364">
                  <c:v>37529</c:v>
                </c:pt>
              </c:numCache>
            </c:numRef>
          </c:cat>
          <c:val>
            <c:numRef>
              <c:f>'[1]diagr data2'!$Z$4:$Z$368</c:f>
              <c:numCache>
                <c:formatCode>General</c:formatCode>
                <c:ptCount val="365"/>
                <c:pt idx="0">
                  <c:v>940.78589958302712</c:v>
                </c:pt>
                <c:pt idx="1">
                  <c:v>940.46331507010916</c:v>
                </c:pt>
                <c:pt idx="2">
                  <c:v>939.98134508725286</c:v>
                </c:pt>
                <c:pt idx="3">
                  <c:v>939.3922800065734</c:v>
                </c:pt>
                <c:pt idx="4">
                  <c:v>938.67597526498298</c:v>
                </c:pt>
                <c:pt idx="5">
                  <c:v>938.13166367963663</c:v>
                </c:pt>
                <c:pt idx="6">
                  <c:v>937.12785851985268</c:v>
                </c:pt>
                <c:pt idx="7">
                  <c:v>936.24654320714046</c:v>
                </c:pt>
                <c:pt idx="8">
                  <c:v>935.39471160822359</c:v>
                </c:pt>
                <c:pt idx="9">
                  <c:v>934.43464717429686</c:v>
                </c:pt>
                <c:pt idx="10">
                  <c:v>933.50369801787679</c:v>
                </c:pt>
                <c:pt idx="11">
                  <c:v>932.13236809326361</c:v>
                </c:pt>
                <c:pt idx="12">
                  <c:v>930.80344510247369</c:v>
                </c:pt>
                <c:pt idx="13">
                  <c:v>929.49832367675356</c:v>
                </c:pt>
                <c:pt idx="14">
                  <c:v>928.40203227139352</c:v>
                </c:pt>
                <c:pt idx="15">
                  <c:v>926.99180144080367</c:v>
                </c:pt>
                <c:pt idx="16">
                  <c:v>925.69116381101378</c:v>
                </c:pt>
                <c:pt idx="17">
                  <c:v>925.15757791070257</c:v>
                </c:pt>
                <c:pt idx="18">
                  <c:v>923.91391283215989</c:v>
                </c:pt>
                <c:pt idx="19">
                  <c:v>923.01304802508002</c:v>
                </c:pt>
                <c:pt idx="20">
                  <c:v>921.77581067068013</c:v>
                </c:pt>
                <c:pt idx="21">
                  <c:v>920.50169190116253</c:v>
                </c:pt>
                <c:pt idx="22">
                  <c:v>919.54347717438077</c:v>
                </c:pt>
                <c:pt idx="23">
                  <c:v>918.08177975809087</c:v>
                </c:pt>
                <c:pt idx="24">
                  <c:v>916.87052100236076</c:v>
                </c:pt>
                <c:pt idx="25">
                  <c:v>915.47117231303082</c:v>
                </c:pt>
                <c:pt idx="26">
                  <c:v>914.55878627306504</c:v>
                </c:pt>
                <c:pt idx="27">
                  <c:v>913.53762273327516</c:v>
                </c:pt>
                <c:pt idx="28">
                  <c:v>912.47552851591513</c:v>
                </c:pt>
                <c:pt idx="29">
                  <c:v>911.43566591513502</c:v>
                </c:pt>
                <c:pt idx="30">
                  <c:v>910.29803535542408</c:v>
                </c:pt>
                <c:pt idx="31">
                  <c:v>909.03200211751391</c:v>
                </c:pt>
                <c:pt idx="32">
                  <c:v>908.26521021744395</c:v>
                </c:pt>
                <c:pt idx="33">
                  <c:v>907.27474573612665</c:v>
                </c:pt>
                <c:pt idx="34">
                  <c:v>906.09111446795669</c:v>
                </c:pt>
                <c:pt idx="35">
                  <c:v>905.43999605219119</c:v>
                </c:pt>
                <c:pt idx="36">
                  <c:v>904.32961178318737</c:v>
                </c:pt>
                <c:pt idx="37">
                  <c:v>903.31758449116717</c:v>
                </c:pt>
                <c:pt idx="38">
                  <c:v>901.99443867824743</c:v>
                </c:pt>
                <c:pt idx="39">
                  <c:v>900.90581980306752</c:v>
                </c:pt>
                <c:pt idx="40">
                  <c:v>899.75298705950752</c:v>
                </c:pt>
                <c:pt idx="41">
                  <c:v>898.51912035524845</c:v>
                </c:pt>
                <c:pt idx="42">
                  <c:v>897.81332925185131</c:v>
                </c:pt>
                <c:pt idx="43">
                  <c:v>898.21839433535354</c:v>
                </c:pt>
                <c:pt idx="44">
                  <c:v>897.99656703167568</c:v>
                </c:pt>
                <c:pt idx="45">
                  <c:v>897.2331772178469</c:v>
                </c:pt>
                <c:pt idx="46">
                  <c:v>896.10779806074754</c:v>
                </c:pt>
                <c:pt idx="47">
                  <c:v>894.97820646925754</c:v>
                </c:pt>
                <c:pt idx="48">
                  <c:v>893.96064872264685</c:v>
                </c:pt>
                <c:pt idx="49">
                  <c:v>893.22431523795706</c:v>
                </c:pt>
                <c:pt idx="50">
                  <c:v>891.93872399582699</c:v>
                </c:pt>
                <c:pt idx="51">
                  <c:v>890.88386651994313</c:v>
                </c:pt>
                <c:pt idx="52">
                  <c:v>889.66725827620076</c:v>
                </c:pt>
                <c:pt idx="53">
                  <c:v>888.56845824213076</c:v>
                </c:pt>
                <c:pt idx="54">
                  <c:v>887.46268452782067</c:v>
                </c:pt>
                <c:pt idx="55">
                  <c:v>886.77523855677202</c:v>
                </c:pt>
                <c:pt idx="56">
                  <c:v>889.2730865119488</c:v>
                </c:pt>
                <c:pt idx="57">
                  <c:v>890.67160221340578</c:v>
                </c:pt>
                <c:pt idx="58">
                  <c:v>891.07283375494342</c:v>
                </c:pt>
                <c:pt idx="59">
                  <c:v>901.76635975741681</c:v>
                </c:pt>
                <c:pt idx="60">
                  <c:v>904.64068324246682</c:v>
                </c:pt>
                <c:pt idx="61">
                  <c:v>910.28274327544921</c:v>
                </c:pt>
                <c:pt idx="62">
                  <c:v>911.58170252853279</c:v>
                </c:pt>
                <c:pt idx="63">
                  <c:v>912.12097497809646</c:v>
                </c:pt>
                <c:pt idx="64">
                  <c:v>912.69872816496706</c:v>
                </c:pt>
                <c:pt idx="65">
                  <c:v>912.99255530112828</c:v>
                </c:pt>
                <c:pt idx="66">
                  <c:v>914.66169020668906</c:v>
                </c:pt>
                <c:pt idx="67">
                  <c:v>916.17175320759816</c:v>
                </c:pt>
                <c:pt idx="68">
                  <c:v>917.33638127580116</c:v>
                </c:pt>
                <c:pt idx="69">
                  <c:v>916.9863461588335</c:v>
                </c:pt>
                <c:pt idx="70">
                  <c:v>916.49559239156542</c:v>
                </c:pt>
                <c:pt idx="71">
                  <c:v>915.84478140384726</c:v>
                </c:pt>
                <c:pt idx="72">
                  <c:v>914.98557823468832</c:v>
                </c:pt>
                <c:pt idx="73">
                  <c:v>914.29606241307022</c:v>
                </c:pt>
                <c:pt idx="74">
                  <c:v>913.52763722014288</c:v>
                </c:pt>
                <c:pt idx="75">
                  <c:v>912.86324641667773</c:v>
                </c:pt>
                <c:pt idx="76">
                  <c:v>912.6166380438716</c:v>
                </c:pt>
                <c:pt idx="77">
                  <c:v>912.84591750327013</c:v>
                </c:pt>
                <c:pt idx="78">
                  <c:v>912.70647878126806</c:v>
                </c:pt>
                <c:pt idx="79">
                  <c:v>912.4112984846422</c:v>
                </c:pt>
                <c:pt idx="80">
                  <c:v>911.87085526841975</c:v>
                </c:pt>
                <c:pt idx="81">
                  <c:v>911.2602910066073</c:v>
                </c:pt>
                <c:pt idx="82">
                  <c:v>910.41287989966804</c:v>
                </c:pt>
                <c:pt idx="83">
                  <c:v>909.74595761976809</c:v>
                </c:pt>
                <c:pt idx="84">
                  <c:v>908.94886963595172</c:v>
                </c:pt>
                <c:pt idx="85">
                  <c:v>908.06923059738494</c:v>
                </c:pt>
                <c:pt idx="86">
                  <c:v>907.41878612694711</c:v>
                </c:pt>
                <c:pt idx="87">
                  <c:v>906.79027287222698</c:v>
                </c:pt>
                <c:pt idx="88">
                  <c:v>905.85745546817179</c:v>
                </c:pt>
                <c:pt idx="89">
                  <c:v>905.24192048974373</c:v>
                </c:pt>
                <c:pt idx="90">
                  <c:v>904.38985401232026</c:v>
                </c:pt>
                <c:pt idx="91">
                  <c:v>903.81480526884752</c:v>
                </c:pt>
                <c:pt idx="92">
                  <c:v>903.65848675741677</c:v>
                </c:pt>
                <c:pt idx="93">
                  <c:v>903.03100314779658</c:v>
                </c:pt>
                <c:pt idx="94">
                  <c:v>902.16169341434022</c:v>
                </c:pt>
                <c:pt idx="95">
                  <c:v>901.18580295998026</c:v>
                </c:pt>
                <c:pt idx="96">
                  <c:v>900.29862133068661</c:v>
                </c:pt>
                <c:pt idx="97">
                  <c:v>899.16391824303651</c:v>
                </c:pt>
                <c:pt idx="98">
                  <c:v>898.65243092506523</c:v>
                </c:pt>
                <c:pt idx="99">
                  <c:v>902.90520175838685</c:v>
                </c:pt>
                <c:pt idx="100">
                  <c:v>909.81842999567584</c:v>
                </c:pt>
                <c:pt idx="101">
                  <c:v>910.31880437973496</c:v>
                </c:pt>
                <c:pt idx="102">
                  <c:v>910.47123049563743</c:v>
                </c:pt>
                <c:pt idx="103">
                  <c:v>913.3530023700946</c:v>
                </c:pt>
                <c:pt idx="104">
                  <c:v>915.06533210435714</c:v>
                </c:pt>
                <c:pt idx="105">
                  <c:v>915.75071349465031</c:v>
                </c:pt>
                <c:pt idx="106">
                  <c:v>916.0686773241448</c:v>
                </c:pt>
                <c:pt idx="107">
                  <c:v>917.56439196922065</c:v>
                </c:pt>
                <c:pt idx="108">
                  <c:v>920.26945929594046</c:v>
                </c:pt>
                <c:pt idx="109">
                  <c:v>921.5493403452831</c:v>
                </c:pt>
                <c:pt idx="110">
                  <c:v>921.50052689616905</c:v>
                </c:pt>
                <c:pt idx="111">
                  <c:v>923.25212806821253</c:v>
                </c:pt>
                <c:pt idx="112">
                  <c:v>923.63468267166456</c:v>
                </c:pt>
                <c:pt idx="113">
                  <c:v>923.88684961988179</c:v>
                </c:pt>
                <c:pt idx="114">
                  <c:v>924.0433284773967</c:v>
                </c:pt>
                <c:pt idx="115">
                  <c:v>923.37225872288343</c:v>
                </c:pt>
                <c:pt idx="116">
                  <c:v>923.1678848070776</c:v>
                </c:pt>
                <c:pt idx="117">
                  <c:v>922.96749363599133</c:v>
                </c:pt>
                <c:pt idx="118">
                  <c:v>922.87824138582005</c:v>
                </c:pt>
                <c:pt idx="119">
                  <c:v>922.3524252341017</c:v>
                </c:pt>
                <c:pt idx="120">
                  <c:v>922.19476348434853</c:v>
                </c:pt>
                <c:pt idx="121">
                  <c:v>922.65364408368055</c:v>
                </c:pt>
                <c:pt idx="122">
                  <c:v>923.2958357993939</c:v>
                </c:pt>
                <c:pt idx="123">
                  <c:v>923.77041745162671</c:v>
                </c:pt>
                <c:pt idx="124">
                  <c:v>923.38266457308089</c:v>
                </c:pt>
                <c:pt idx="125">
                  <c:v>922.57332750946944</c:v>
                </c:pt>
                <c:pt idx="126">
                  <c:v>921.92380392353141</c:v>
                </c:pt>
                <c:pt idx="127">
                  <c:v>921.56156155257815</c:v>
                </c:pt>
                <c:pt idx="128">
                  <c:v>921.19387216500593</c:v>
                </c:pt>
                <c:pt idx="129">
                  <c:v>920.67470014971218</c:v>
                </c:pt>
                <c:pt idx="130">
                  <c:v>920.33416760713214</c:v>
                </c:pt>
                <c:pt idx="131">
                  <c:v>919.85159158400984</c:v>
                </c:pt>
                <c:pt idx="132">
                  <c:v>919.40875682590331</c:v>
                </c:pt>
                <c:pt idx="133">
                  <c:v>919.11721878743447</c:v>
                </c:pt>
                <c:pt idx="134">
                  <c:v>919.40845216498315</c:v>
                </c:pt>
                <c:pt idx="135">
                  <c:v>920.31022502332303</c:v>
                </c:pt>
                <c:pt idx="136">
                  <c:v>920.63421350993519</c:v>
                </c:pt>
                <c:pt idx="137">
                  <c:v>920.57456761158812</c:v>
                </c:pt>
                <c:pt idx="138">
                  <c:v>920.15939040942226</c:v>
                </c:pt>
                <c:pt idx="139">
                  <c:v>920.24980534490942</c:v>
                </c:pt>
                <c:pt idx="140">
                  <c:v>919.77814527133899</c:v>
                </c:pt>
                <c:pt idx="141">
                  <c:v>919.3121683593713</c:v>
                </c:pt>
                <c:pt idx="142">
                  <c:v>918.80451865294447</c:v>
                </c:pt>
                <c:pt idx="143">
                  <c:v>918.19341133689693</c:v>
                </c:pt>
                <c:pt idx="144">
                  <c:v>917.66672046298072</c:v>
                </c:pt>
                <c:pt idx="145">
                  <c:v>916.95306462115036</c:v>
                </c:pt>
                <c:pt idx="146">
                  <c:v>916.76336662272502</c:v>
                </c:pt>
                <c:pt idx="147">
                  <c:v>916.62273263738177</c:v>
                </c:pt>
                <c:pt idx="148">
                  <c:v>917.37979305699844</c:v>
                </c:pt>
                <c:pt idx="149">
                  <c:v>918.99832708803604</c:v>
                </c:pt>
                <c:pt idx="150">
                  <c:v>919.48409999925684</c:v>
                </c:pt>
                <c:pt idx="151">
                  <c:v>919.41575617904346</c:v>
                </c:pt>
                <c:pt idx="152">
                  <c:v>919.46411411909571</c:v>
                </c:pt>
                <c:pt idx="153">
                  <c:v>925.35507084484254</c:v>
                </c:pt>
                <c:pt idx="154">
                  <c:v>928.15391417323724</c:v>
                </c:pt>
                <c:pt idx="155">
                  <c:v>929.75841520765641</c:v>
                </c:pt>
                <c:pt idx="156">
                  <c:v>932.00650872527967</c:v>
                </c:pt>
                <c:pt idx="157">
                  <c:v>933.92820130212021</c:v>
                </c:pt>
                <c:pt idx="158">
                  <c:v>934.75065213609707</c:v>
                </c:pt>
                <c:pt idx="159">
                  <c:v>936.42773773619274</c:v>
                </c:pt>
                <c:pt idx="160">
                  <c:v>937.34769007245006</c:v>
                </c:pt>
                <c:pt idx="161">
                  <c:v>937.74138494790009</c:v>
                </c:pt>
                <c:pt idx="162">
                  <c:v>937.84332754892318</c:v>
                </c:pt>
                <c:pt idx="163">
                  <c:v>938.0303212401551</c:v>
                </c:pt>
                <c:pt idx="164">
                  <c:v>939.50426448931842</c:v>
                </c:pt>
                <c:pt idx="165">
                  <c:v>940.00244359228452</c:v>
                </c:pt>
                <c:pt idx="166">
                  <c:v>940.38623255999585</c:v>
                </c:pt>
                <c:pt idx="167">
                  <c:v>941.09596777629667</c:v>
                </c:pt>
                <c:pt idx="168">
                  <c:v>941.63800469391742</c:v>
                </c:pt>
                <c:pt idx="169">
                  <c:v>941.79929283577133</c:v>
                </c:pt>
                <c:pt idx="170">
                  <c:v>941.71430132473381</c:v>
                </c:pt>
                <c:pt idx="171">
                  <c:v>941.99036045416221</c:v>
                </c:pt>
                <c:pt idx="172">
                  <c:v>942.09242682285299</c:v>
                </c:pt>
                <c:pt idx="173">
                  <c:v>942.09373763745953</c:v>
                </c:pt>
                <c:pt idx="174">
                  <c:v>943.97018279511497</c:v>
                </c:pt>
                <c:pt idx="175">
                  <c:v>941.71855806141946</c:v>
                </c:pt>
                <c:pt idx="176">
                  <c:v>941.19655627416046</c:v>
                </c:pt>
                <c:pt idx="177">
                  <c:v>940.98172014231488</c:v>
                </c:pt>
                <c:pt idx="178">
                  <c:v>941.02183723550786</c:v>
                </c:pt>
                <c:pt idx="179">
                  <c:v>940.54426878078698</c:v>
                </c:pt>
                <c:pt idx="180">
                  <c:v>940.15358746740537</c:v>
                </c:pt>
                <c:pt idx="181">
                  <c:v>939.74911519454656</c:v>
                </c:pt>
                <c:pt idx="182">
                  <c:v>939.24343201048021</c:v>
                </c:pt>
                <c:pt idx="183">
                  <c:v>938.25741931436698</c:v>
                </c:pt>
                <c:pt idx="184">
                  <c:v>937.28681745691847</c:v>
                </c:pt>
                <c:pt idx="185">
                  <c:v>936.79374696092532</c:v>
                </c:pt>
                <c:pt idx="186">
                  <c:v>935.83853545291277</c:v>
                </c:pt>
                <c:pt idx="187">
                  <c:v>934.88458453116573</c:v>
                </c:pt>
                <c:pt idx="188">
                  <c:v>934.13943926308309</c:v>
                </c:pt>
                <c:pt idx="189">
                  <c:v>933.27226667776415</c:v>
                </c:pt>
                <c:pt idx="190">
                  <c:v>932.55201492764058</c:v>
                </c:pt>
                <c:pt idx="191">
                  <c:v>931.53627363510111</c:v>
                </c:pt>
                <c:pt idx="192">
                  <c:v>930.50391328985734</c:v>
                </c:pt>
                <c:pt idx="193">
                  <c:v>929.62560216201018</c:v>
                </c:pt>
                <c:pt idx="194">
                  <c:v>928.55844668344355</c:v>
                </c:pt>
                <c:pt idx="195">
                  <c:v>927.24132452124502</c:v>
                </c:pt>
                <c:pt idx="196">
                  <c:v>926.07059633634196</c:v>
                </c:pt>
                <c:pt idx="197">
                  <c:v>925.34108961165543</c:v>
                </c:pt>
                <c:pt idx="198">
                  <c:v>924.34774690926758</c:v>
                </c:pt>
                <c:pt idx="199">
                  <c:v>923.06213614777721</c:v>
                </c:pt>
                <c:pt idx="200">
                  <c:v>922.11054246558058</c:v>
                </c:pt>
                <c:pt idx="201">
                  <c:v>920.8275023388984</c:v>
                </c:pt>
                <c:pt idx="202">
                  <c:v>920.66238641045015</c:v>
                </c:pt>
                <c:pt idx="203">
                  <c:v>919.73057073201289</c:v>
                </c:pt>
                <c:pt idx="204">
                  <c:v>918.90698594571302</c:v>
                </c:pt>
                <c:pt idx="205">
                  <c:v>918.16444267439772</c:v>
                </c:pt>
                <c:pt idx="206">
                  <c:v>917.30379851657165</c:v>
                </c:pt>
                <c:pt idx="207">
                  <c:v>916.28158397513926</c:v>
                </c:pt>
                <c:pt idx="208">
                  <c:v>915.09417822322018</c:v>
                </c:pt>
                <c:pt idx="209">
                  <c:v>913.94128801289014</c:v>
                </c:pt>
                <c:pt idx="210">
                  <c:v>913.12502526518006</c:v>
                </c:pt>
                <c:pt idx="211">
                  <c:v>912.00492778126818</c:v>
                </c:pt>
                <c:pt idx="212">
                  <c:v>910.70442362622953</c:v>
                </c:pt>
                <c:pt idx="213">
                  <c:v>909.58784677190226</c:v>
                </c:pt>
                <c:pt idx="214">
                  <c:v>908.61342228063199</c:v>
                </c:pt>
                <c:pt idx="215">
                  <c:v>907.18331025984185</c:v>
                </c:pt>
                <c:pt idx="216">
                  <c:v>905.78776222956969</c:v>
                </c:pt>
                <c:pt idx="217">
                  <c:v>904.60359255803735</c:v>
                </c:pt>
                <c:pt idx="218">
                  <c:v>903.07817442133739</c:v>
                </c:pt>
                <c:pt idx="219">
                  <c:v>901.8050530454575</c:v>
                </c:pt>
                <c:pt idx="220">
                  <c:v>900.29300350237133</c:v>
                </c:pt>
                <c:pt idx="221">
                  <c:v>898.55180232902137</c:v>
                </c:pt>
                <c:pt idx="222">
                  <c:v>897.28913359604803</c:v>
                </c:pt>
                <c:pt idx="223">
                  <c:v>897.51372033848759</c:v>
                </c:pt>
                <c:pt idx="224">
                  <c:v>896.65234242718532</c:v>
                </c:pt>
                <c:pt idx="225">
                  <c:v>895.49175298257012</c:v>
                </c:pt>
                <c:pt idx="226">
                  <c:v>894.33154324397071</c:v>
                </c:pt>
                <c:pt idx="227">
                  <c:v>893.09618379935091</c:v>
                </c:pt>
                <c:pt idx="228">
                  <c:v>892.00878788516161</c:v>
                </c:pt>
                <c:pt idx="229">
                  <c:v>890.61990835323161</c:v>
                </c:pt>
                <c:pt idx="230">
                  <c:v>889.56067794366163</c:v>
                </c:pt>
                <c:pt idx="231">
                  <c:v>888.49870094309415</c:v>
                </c:pt>
                <c:pt idx="232">
                  <c:v>886.91202313413396</c:v>
                </c:pt>
                <c:pt idx="233">
                  <c:v>885.46713908849404</c:v>
                </c:pt>
                <c:pt idx="234">
                  <c:v>884.52839197222363</c:v>
                </c:pt>
                <c:pt idx="235">
                  <c:v>883.31734701789367</c:v>
                </c:pt>
                <c:pt idx="236">
                  <c:v>881.87548299987373</c:v>
                </c:pt>
                <c:pt idx="237">
                  <c:v>880.68443937855284</c:v>
                </c:pt>
                <c:pt idx="238">
                  <c:v>879.93136718767482</c:v>
                </c:pt>
                <c:pt idx="239">
                  <c:v>879.31759863038531</c:v>
                </c:pt>
                <c:pt idx="240">
                  <c:v>877.93947865700954</c:v>
                </c:pt>
                <c:pt idx="241">
                  <c:v>876.52559441246945</c:v>
                </c:pt>
                <c:pt idx="242">
                  <c:v>875.09142380032176</c:v>
                </c:pt>
                <c:pt idx="243">
                  <c:v>873.70275942959165</c:v>
                </c:pt>
                <c:pt idx="244">
                  <c:v>872.34388452975168</c:v>
                </c:pt>
                <c:pt idx="245">
                  <c:v>870.82079286826172</c:v>
                </c:pt>
                <c:pt idx="246">
                  <c:v>869.27790707798783</c:v>
                </c:pt>
                <c:pt idx="247">
                  <c:v>867.6003694286378</c:v>
                </c:pt>
                <c:pt idx="248">
                  <c:v>866.03982544693781</c:v>
                </c:pt>
                <c:pt idx="249">
                  <c:v>864.12197621126006</c:v>
                </c:pt>
                <c:pt idx="250">
                  <c:v>862.36351613437012</c:v>
                </c:pt>
                <c:pt idx="251">
                  <c:v>860.60574814197548</c:v>
                </c:pt>
                <c:pt idx="252">
                  <c:v>858.7122785805991</c:v>
                </c:pt>
                <c:pt idx="253">
                  <c:v>856.74557460149208</c:v>
                </c:pt>
                <c:pt idx="254">
                  <c:v>854.80737576121305</c:v>
                </c:pt>
                <c:pt idx="255">
                  <c:v>852.42539134250137</c:v>
                </c:pt>
                <c:pt idx="256">
                  <c:v>850.38109911342588</c:v>
                </c:pt>
                <c:pt idx="257">
                  <c:v>848.70665914735832</c:v>
                </c:pt>
                <c:pt idx="258">
                  <c:v>846.71040737544183</c:v>
                </c:pt>
                <c:pt idx="259">
                  <c:v>844.93755030910143</c:v>
                </c:pt>
                <c:pt idx="260">
                  <c:v>842.93311342758705</c:v>
                </c:pt>
                <c:pt idx="261">
                  <c:v>841.45445997388913</c:v>
                </c:pt>
                <c:pt idx="262">
                  <c:v>839.76347093978916</c:v>
                </c:pt>
                <c:pt idx="263">
                  <c:v>837.88851131524916</c:v>
                </c:pt>
                <c:pt idx="264">
                  <c:v>835.9937281424892</c:v>
                </c:pt>
                <c:pt idx="265">
                  <c:v>833.67078753682927</c:v>
                </c:pt>
                <c:pt idx="266">
                  <c:v>831.66468989055898</c:v>
                </c:pt>
                <c:pt idx="267">
                  <c:v>829.62079389781888</c:v>
                </c:pt>
                <c:pt idx="268">
                  <c:v>827.62141309470906</c:v>
                </c:pt>
                <c:pt idx="269">
                  <c:v>825.64354539458895</c:v>
                </c:pt>
                <c:pt idx="270">
                  <c:v>823.53335822209658</c:v>
                </c:pt>
                <c:pt idx="271">
                  <c:v>821.7058003083464</c:v>
                </c:pt>
                <c:pt idx="272">
                  <c:v>819.29880928690034</c:v>
                </c:pt>
                <c:pt idx="273">
                  <c:v>817.19538661605031</c:v>
                </c:pt>
                <c:pt idx="274">
                  <c:v>814.93109396158025</c:v>
                </c:pt>
                <c:pt idx="275">
                  <c:v>812.90453048221593</c:v>
                </c:pt>
                <c:pt idx="276">
                  <c:v>810.8107617736058</c:v>
                </c:pt>
                <c:pt idx="277">
                  <c:v>808.5525443675258</c:v>
                </c:pt>
                <c:pt idx="278">
                  <c:v>807.21525481840581</c:v>
                </c:pt>
                <c:pt idx="279">
                  <c:v>805.22111873968583</c:v>
                </c:pt>
                <c:pt idx="280">
                  <c:v>803.55943214789579</c:v>
                </c:pt>
                <c:pt idx="281">
                  <c:v>801.48696742330571</c:v>
                </c:pt>
                <c:pt idx="282">
                  <c:v>799.38373162472453</c:v>
                </c:pt>
                <c:pt idx="283">
                  <c:v>797.0889178267945</c:v>
                </c:pt>
                <c:pt idx="284">
                  <c:v>794.85106861191468</c:v>
                </c:pt>
                <c:pt idx="285">
                  <c:v>792.72718070027463</c:v>
                </c:pt>
                <c:pt idx="286">
                  <c:v>790.69604275474057</c:v>
                </c:pt>
                <c:pt idx="287">
                  <c:v>788.60189815485057</c:v>
                </c:pt>
                <c:pt idx="288">
                  <c:v>786.56135427517233</c:v>
                </c:pt>
                <c:pt idx="289">
                  <c:v>784.36403516890232</c:v>
                </c:pt>
                <c:pt idx="290">
                  <c:v>781.99459675086291</c:v>
                </c:pt>
                <c:pt idx="291">
                  <c:v>780.23997135501281</c:v>
                </c:pt>
                <c:pt idx="292">
                  <c:v>778.1604228516328</c:v>
                </c:pt>
                <c:pt idx="293">
                  <c:v>775.88008629859269</c:v>
                </c:pt>
                <c:pt idx="294">
                  <c:v>773.76509512475263</c:v>
                </c:pt>
                <c:pt idx="295">
                  <c:v>771.45014419581901</c:v>
                </c:pt>
                <c:pt idx="296">
                  <c:v>769.54588114782894</c:v>
                </c:pt>
                <c:pt idx="297">
                  <c:v>767.61676278045888</c:v>
                </c:pt>
                <c:pt idx="298">
                  <c:v>765.7221798214689</c:v>
                </c:pt>
                <c:pt idx="299">
                  <c:v>763.58677417340141</c:v>
                </c:pt>
                <c:pt idx="300">
                  <c:v>761.60865382161126</c:v>
                </c:pt>
                <c:pt idx="301">
                  <c:v>759.83697955474133</c:v>
                </c:pt>
                <c:pt idx="302">
                  <c:v>757.98057147860129</c:v>
                </c:pt>
                <c:pt idx="303">
                  <c:v>755.54330322488806</c:v>
                </c:pt>
                <c:pt idx="304">
                  <c:v>753.53362240663807</c:v>
                </c:pt>
                <c:pt idx="305">
                  <c:v>751.08276609624966</c:v>
                </c:pt>
                <c:pt idx="306">
                  <c:v>749.02211192535981</c:v>
                </c:pt>
                <c:pt idx="307">
                  <c:v>746.99881358144967</c:v>
                </c:pt>
                <c:pt idx="308">
                  <c:v>744.97126725828173</c:v>
                </c:pt>
                <c:pt idx="309">
                  <c:v>743.05608362276166</c:v>
                </c:pt>
                <c:pt idx="310">
                  <c:v>741.18664195714166</c:v>
                </c:pt>
                <c:pt idx="311">
                  <c:v>739.43019917070217</c:v>
                </c:pt>
                <c:pt idx="312">
                  <c:v>737.62503413721197</c:v>
                </c:pt>
                <c:pt idx="313">
                  <c:v>735.68978200893355</c:v>
                </c:pt>
                <c:pt idx="314">
                  <c:v>733.87700939159356</c:v>
                </c:pt>
                <c:pt idx="315">
                  <c:v>731.93257057629057</c:v>
                </c:pt>
                <c:pt idx="316">
                  <c:v>729.99845299960066</c:v>
                </c:pt>
                <c:pt idx="317">
                  <c:v>727.95270109294074</c:v>
                </c:pt>
                <c:pt idx="318">
                  <c:v>725.91605108842305</c:v>
                </c:pt>
                <c:pt idx="319">
                  <c:v>723.52813808282713</c:v>
                </c:pt>
                <c:pt idx="320">
                  <c:v>722.31139491491388</c:v>
                </c:pt>
                <c:pt idx="321">
                  <c:v>720.59904718091684</c:v>
                </c:pt>
                <c:pt idx="322">
                  <c:v>718.64685842978759</c:v>
                </c:pt>
                <c:pt idx="323">
                  <c:v>716.62549897552753</c:v>
                </c:pt>
                <c:pt idx="324">
                  <c:v>714.63746087028665</c:v>
                </c:pt>
                <c:pt idx="325">
                  <c:v>712.72049125410683</c:v>
                </c:pt>
                <c:pt idx="326">
                  <c:v>710.87609193164633</c:v>
                </c:pt>
                <c:pt idx="327">
                  <c:v>709.16753403143639</c:v>
                </c:pt>
                <c:pt idx="328">
                  <c:v>707.22607492041573</c:v>
                </c:pt>
                <c:pt idx="329">
                  <c:v>705.35724248034569</c:v>
                </c:pt>
                <c:pt idx="330">
                  <c:v>703.33862552791345</c:v>
                </c:pt>
                <c:pt idx="331">
                  <c:v>701.51383362899344</c:v>
                </c:pt>
                <c:pt idx="332">
                  <c:v>699.78236032202494</c:v>
                </c:pt>
                <c:pt idx="333">
                  <c:v>698.00296737016481</c:v>
                </c:pt>
                <c:pt idx="334">
                  <c:v>696.11473028848354</c:v>
                </c:pt>
                <c:pt idx="335">
                  <c:v>694.58242101966346</c:v>
                </c:pt>
                <c:pt idx="336">
                  <c:v>693.0730658268435</c:v>
                </c:pt>
                <c:pt idx="337">
                  <c:v>691.61651315383983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190-AF46-89AD-B80A3520B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27840"/>
        <c:axId val="139429376"/>
      </c:lineChart>
      <c:dateAx>
        <c:axId val="13942784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l-GR"/>
          </a:p>
        </c:txPr>
        <c:crossAx val="139429376"/>
        <c:crossesAt val="0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139429376"/>
        <c:scaling>
          <c:orientation val="minMax"/>
          <c:max val="1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l-GR"/>
          </a:p>
        </c:txPr>
        <c:crossAx val="139427840"/>
        <c:crosses val="autoZero"/>
        <c:crossBetween val="between"/>
        <c:majorUnit val="100"/>
        <c:minorUnit val="20"/>
      </c:valAx>
    </c:plotArea>
    <c:legend>
      <c:legendPos val="r"/>
      <c:layout>
        <c:manualLayout>
          <c:xMode val="edge"/>
          <c:yMode val="edge"/>
          <c:x val="0.42108864163274806"/>
          <c:y val="0.62961798720472439"/>
          <c:w val="0.54935087606464594"/>
          <c:h val="0.253194512795275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98202" cy="342141"/>
          </a:xfrm>
          <a:prstGeom prst="rect">
            <a:avLst/>
          </a:prstGeom>
        </p:spPr>
        <p:txBody>
          <a:bodyPr vert="horz" lIns="83809" tIns="41904" rIns="83809" bIns="41904" rtlCol="0"/>
          <a:lstStyle>
            <a:lvl1pPr algn="l">
              <a:defRPr sz="11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19026" y="2"/>
            <a:ext cx="4296729" cy="342141"/>
          </a:xfrm>
          <a:prstGeom prst="rect">
            <a:avLst/>
          </a:prstGeom>
        </p:spPr>
        <p:txBody>
          <a:bodyPr vert="horz" lIns="83809" tIns="41904" rIns="83809" bIns="41904" rtlCol="0"/>
          <a:lstStyle>
            <a:lvl1pPr algn="r">
              <a:defRPr sz="1100"/>
            </a:lvl1pPr>
          </a:lstStyle>
          <a:p>
            <a:fld id="{FA478E28-2573-4992-B24C-47341176D5B4}" type="datetimeFigureOut">
              <a:rPr lang="el-GR" smtClean="0"/>
              <a:t>11/9/2024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852488"/>
            <a:ext cx="3254375" cy="230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9" tIns="41904" rIns="83809" bIns="41904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92460" y="3282543"/>
            <a:ext cx="7933782" cy="2685586"/>
          </a:xfrm>
          <a:prstGeom prst="rect">
            <a:avLst/>
          </a:prstGeom>
        </p:spPr>
        <p:txBody>
          <a:bodyPr vert="horz" lIns="83809" tIns="41904" rIns="83809" bIns="41904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477762"/>
            <a:ext cx="4298202" cy="342140"/>
          </a:xfrm>
          <a:prstGeom prst="rect">
            <a:avLst/>
          </a:prstGeom>
        </p:spPr>
        <p:txBody>
          <a:bodyPr vert="horz" lIns="83809" tIns="41904" rIns="83809" bIns="41904" rtlCol="0" anchor="b"/>
          <a:lstStyle>
            <a:lvl1pPr algn="l">
              <a:defRPr sz="11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19026" y="6477762"/>
            <a:ext cx="4296729" cy="342140"/>
          </a:xfrm>
          <a:prstGeom prst="rect">
            <a:avLst/>
          </a:prstGeom>
        </p:spPr>
        <p:txBody>
          <a:bodyPr vert="horz" lIns="83809" tIns="41904" rIns="83809" bIns="41904" rtlCol="0" anchor="b"/>
          <a:lstStyle>
            <a:lvl1pPr algn="r">
              <a:defRPr sz="1100"/>
            </a:lvl1pPr>
          </a:lstStyle>
          <a:p>
            <a:fld id="{9F12C8C7-1602-4022-8EE6-4E7AF6D319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93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D5F9F-4AEA-CB46-8A3C-D233BC30F669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994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C8C7-1602-4022-8EE6-4E7AF6D3191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66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C8C7-1602-4022-8EE6-4E7AF6D3191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32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2C8C7-1602-4022-8EE6-4E7AF6D3191D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71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5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34222" cy="75600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141" y="427861"/>
            <a:ext cx="96266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0051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051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051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7299" y="1827718"/>
            <a:ext cx="4166235" cy="480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051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4699" y="641098"/>
            <a:ext cx="8944000" cy="594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0051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1320787"/>
            <a:ext cx="8892540" cy="364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303" y="-2725"/>
            <a:ext cx="10692003" cy="755999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8799" y="-3174"/>
            <a:ext cx="9766935" cy="7566659"/>
            <a:chOff x="928799" y="-3174"/>
            <a:chExt cx="9766935" cy="7566659"/>
          </a:xfrm>
        </p:grpSpPr>
        <p:sp>
          <p:nvSpPr>
            <p:cNvPr id="5" name="object 5"/>
            <p:cNvSpPr/>
            <p:nvPr/>
          </p:nvSpPr>
          <p:spPr>
            <a:xfrm>
              <a:off x="9501375" y="0"/>
              <a:ext cx="1190625" cy="7560309"/>
            </a:xfrm>
            <a:custGeom>
              <a:avLst/>
              <a:gdLst/>
              <a:ahLst/>
              <a:cxnLst/>
              <a:rect l="l" t="t" r="r" b="b"/>
              <a:pathLst>
                <a:path w="1190625" h="7560309">
                  <a:moveTo>
                    <a:pt x="119877" y="0"/>
                  </a:moveTo>
                  <a:lnTo>
                    <a:pt x="158888" y="51730"/>
                  </a:lnTo>
                  <a:lnTo>
                    <a:pt x="186869" y="89597"/>
                  </a:lnTo>
                  <a:lnTo>
                    <a:pt x="214565" y="127685"/>
                  </a:lnTo>
                  <a:lnTo>
                    <a:pt x="241974" y="165995"/>
                  </a:lnTo>
                  <a:lnTo>
                    <a:pt x="269095" y="204523"/>
                  </a:lnTo>
                  <a:lnTo>
                    <a:pt x="295927" y="243268"/>
                  </a:lnTo>
                  <a:lnTo>
                    <a:pt x="322467" y="282229"/>
                  </a:lnTo>
                  <a:lnTo>
                    <a:pt x="348715" y="321405"/>
                  </a:lnTo>
                  <a:lnTo>
                    <a:pt x="374668" y="360792"/>
                  </a:lnTo>
                  <a:lnTo>
                    <a:pt x="400325" y="400391"/>
                  </a:lnTo>
                  <a:lnTo>
                    <a:pt x="425684" y="440199"/>
                  </a:lnTo>
                  <a:lnTo>
                    <a:pt x="450744" y="480215"/>
                  </a:lnTo>
                  <a:lnTo>
                    <a:pt x="475504" y="520437"/>
                  </a:lnTo>
                  <a:lnTo>
                    <a:pt x="499961" y="560864"/>
                  </a:lnTo>
                  <a:lnTo>
                    <a:pt x="524114" y="601494"/>
                  </a:lnTo>
                  <a:lnTo>
                    <a:pt x="547962" y="642325"/>
                  </a:lnTo>
                  <a:lnTo>
                    <a:pt x="571503" y="683357"/>
                  </a:lnTo>
                  <a:lnTo>
                    <a:pt x="594735" y="724586"/>
                  </a:lnTo>
                  <a:lnTo>
                    <a:pt x="617657" y="766013"/>
                  </a:lnTo>
                  <a:lnTo>
                    <a:pt x="640267" y="807634"/>
                  </a:lnTo>
                  <a:lnTo>
                    <a:pt x="662564" y="849450"/>
                  </a:lnTo>
                  <a:lnTo>
                    <a:pt x="684546" y="891457"/>
                  </a:lnTo>
                  <a:lnTo>
                    <a:pt x="706212" y="933655"/>
                  </a:lnTo>
                  <a:lnTo>
                    <a:pt x="727559" y="976042"/>
                  </a:lnTo>
                  <a:lnTo>
                    <a:pt x="748587" y="1018616"/>
                  </a:lnTo>
                  <a:lnTo>
                    <a:pt x="769294" y="1061376"/>
                  </a:lnTo>
                  <a:lnTo>
                    <a:pt x="789677" y="1104320"/>
                  </a:lnTo>
                  <a:lnTo>
                    <a:pt x="809737" y="1147447"/>
                  </a:lnTo>
                  <a:lnTo>
                    <a:pt x="829470" y="1190754"/>
                  </a:lnTo>
                  <a:lnTo>
                    <a:pt x="848876" y="1234242"/>
                  </a:lnTo>
                  <a:lnTo>
                    <a:pt x="867953" y="1277907"/>
                  </a:lnTo>
                  <a:lnTo>
                    <a:pt x="886700" y="1321748"/>
                  </a:lnTo>
                  <a:lnTo>
                    <a:pt x="905114" y="1365764"/>
                  </a:lnTo>
                  <a:lnTo>
                    <a:pt x="923194" y="1409954"/>
                  </a:lnTo>
                  <a:lnTo>
                    <a:pt x="940939" y="1454314"/>
                  </a:lnTo>
                  <a:lnTo>
                    <a:pt x="958347" y="1498845"/>
                  </a:lnTo>
                  <a:lnTo>
                    <a:pt x="975416" y="1543545"/>
                  </a:lnTo>
                  <a:lnTo>
                    <a:pt x="992145" y="1588411"/>
                  </a:lnTo>
                  <a:lnTo>
                    <a:pt x="1008533" y="1633442"/>
                  </a:lnTo>
                  <a:lnTo>
                    <a:pt x="1024577" y="1678637"/>
                  </a:lnTo>
                  <a:lnTo>
                    <a:pt x="1040277" y="1723995"/>
                  </a:lnTo>
                  <a:lnTo>
                    <a:pt x="1055630" y="1769513"/>
                  </a:lnTo>
                  <a:lnTo>
                    <a:pt x="1070635" y="1815190"/>
                  </a:lnTo>
                  <a:lnTo>
                    <a:pt x="1085290" y="1861024"/>
                  </a:lnTo>
                  <a:lnTo>
                    <a:pt x="1099595" y="1907014"/>
                  </a:lnTo>
                  <a:lnTo>
                    <a:pt x="1113546" y="1953158"/>
                  </a:lnTo>
                  <a:lnTo>
                    <a:pt x="1127144" y="1999456"/>
                  </a:lnTo>
                  <a:lnTo>
                    <a:pt x="1140385" y="2045904"/>
                  </a:lnTo>
                  <a:lnTo>
                    <a:pt x="1153269" y="2092501"/>
                  </a:lnTo>
                  <a:lnTo>
                    <a:pt x="1165795" y="2139247"/>
                  </a:lnTo>
                  <a:lnTo>
                    <a:pt x="1177959" y="2186139"/>
                  </a:lnTo>
                  <a:lnTo>
                    <a:pt x="1189761" y="2233176"/>
                  </a:lnTo>
                  <a:lnTo>
                    <a:pt x="1190627" y="2236744"/>
                  </a:lnTo>
                </a:path>
                <a:path w="1190625" h="7560309">
                  <a:moveTo>
                    <a:pt x="1190627" y="5170874"/>
                  </a:moveTo>
                  <a:lnTo>
                    <a:pt x="1177959" y="5221479"/>
                  </a:lnTo>
                  <a:lnTo>
                    <a:pt x="1165795" y="5268371"/>
                  </a:lnTo>
                  <a:lnTo>
                    <a:pt x="1153269" y="5315117"/>
                  </a:lnTo>
                  <a:lnTo>
                    <a:pt x="1140385" y="5361714"/>
                  </a:lnTo>
                  <a:lnTo>
                    <a:pt x="1127144" y="5408162"/>
                  </a:lnTo>
                  <a:lnTo>
                    <a:pt x="1113546" y="5454459"/>
                  </a:lnTo>
                  <a:lnTo>
                    <a:pt x="1099595" y="5500604"/>
                  </a:lnTo>
                  <a:lnTo>
                    <a:pt x="1085290" y="5546594"/>
                  </a:lnTo>
                  <a:lnTo>
                    <a:pt x="1070635" y="5592428"/>
                  </a:lnTo>
                  <a:lnTo>
                    <a:pt x="1055630" y="5638105"/>
                  </a:lnTo>
                  <a:lnTo>
                    <a:pt x="1040277" y="5683623"/>
                  </a:lnTo>
                  <a:lnTo>
                    <a:pt x="1024577" y="5728980"/>
                  </a:lnTo>
                  <a:lnTo>
                    <a:pt x="1008533" y="5774175"/>
                  </a:lnTo>
                  <a:lnTo>
                    <a:pt x="992145" y="5819207"/>
                  </a:lnTo>
                  <a:lnTo>
                    <a:pt x="975416" y="5864073"/>
                  </a:lnTo>
                  <a:lnTo>
                    <a:pt x="958347" y="5908772"/>
                  </a:lnTo>
                  <a:lnTo>
                    <a:pt x="940939" y="5953303"/>
                  </a:lnTo>
                  <a:lnTo>
                    <a:pt x="923194" y="5997664"/>
                  </a:lnTo>
                  <a:lnTo>
                    <a:pt x="905114" y="6041853"/>
                  </a:lnTo>
                  <a:lnTo>
                    <a:pt x="886700" y="6085869"/>
                  </a:lnTo>
                  <a:lnTo>
                    <a:pt x="867953" y="6129710"/>
                  </a:lnTo>
                  <a:lnTo>
                    <a:pt x="848876" y="6173375"/>
                  </a:lnTo>
                  <a:lnTo>
                    <a:pt x="829470" y="6216862"/>
                  </a:lnTo>
                  <a:lnTo>
                    <a:pt x="809737" y="6260170"/>
                  </a:lnTo>
                  <a:lnTo>
                    <a:pt x="789677" y="6303297"/>
                  </a:lnTo>
                  <a:lnTo>
                    <a:pt x="769294" y="6346241"/>
                  </a:lnTo>
                  <a:lnTo>
                    <a:pt x="748587" y="6389000"/>
                  </a:lnTo>
                  <a:lnTo>
                    <a:pt x="727559" y="6431575"/>
                  </a:lnTo>
                  <a:lnTo>
                    <a:pt x="706212" y="6473961"/>
                  </a:lnTo>
                  <a:lnTo>
                    <a:pt x="684546" y="6516159"/>
                  </a:lnTo>
                  <a:lnTo>
                    <a:pt x="662564" y="6558166"/>
                  </a:lnTo>
                  <a:lnTo>
                    <a:pt x="640267" y="6599982"/>
                  </a:lnTo>
                  <a:lnTo>
                    <a:pt x="617657" y="6641603"/>
                  </a:lnTo>
                  <a:lnTo>
                    <a:pt x="594735" y="6683030"/>
                  </a:lnTo>
                  <a:lnTo>
                    <a:pt x="571503" y="6724259"/>
                  </a:lnTo>
                  <a:lnTo>
                    <a:pt x="547962" y="6765290"/>
                  </a:lnTo>
                  <a:lnTo>
                    <a:pt x="524114" y="6806122"/>
                  </a:lnTo>
                  <a:lnTo>
                    <a:pt x="499961" y="6846752"/>
                  </a:lnTo>
                  <a:lnTo>
                    <a:pt x="475504" y="6887178"/>
                  </a:lnTo>
                  <a:lnTo>
                    <a:pt x="450744" y="6927400"/>
                  </a:lnTo>
                  <a:lnTo>
                    <a:pt x="425684" y="6967416"/>
                  </a:lnTo>
                  <a:lnTo>
                    <a:pt x="400325" y="7007224"/>
                  </a:lnTo>
                  <a:lnTo>
                    <a:pt x="374668" y="7046823"/>
                  </a:lnTo>
                  <a:lnTo>
                    <a:pt x="348715" y="7086210"/>
                  </a:lnTo>
                  <a:lnTo>
                    <a:pt x="322467" y="7125386"/>
                  </a:lnTo>
                  <a:lnTo>
                    <a:pt x="295927" y="7164347"/>
                  </a:lnTo>
                  <a:lnTo>
                    <a:pt x="269095" y="7203092"/>
                  </a:lnTo>
                  <a:lnTo>
                    <a:pt x="241974" y="7241620"/>
                  </a:lnTo>
                  <a:lnTo>
                    <a:pt x="214565" y="7279929"/>
                  </a:lnTo>
                  <a:lnTo>
                    <a:pt x="186869" y="7318018"/>
                  </a:lnTo>
                  <a:lnTo>
                    <a:pt x="158888" y="7355885"/>
                  </a:lnTo>
                  <a:lnTo>
                    <a:pt x="130623" y="7393528"/>
                  </a:lnTo>
                  <a:lnTo>
                    <a:pt x="102077" y="7430946"/>
                  </a:lnTo>
                  <a:lnTo>
                    <a:pt x="73251" y="7468138"/>
                  </a:lnTo>
                  <a:lnTo>
                    <a:pt x="44146" y="7505101"/>
                  </a:lnTo>
                  <a:lnTo>
                    <a:pt x="14763" y="7541834"/>
                  </a:lnTo>
                  <a:lnTo>
                    <a:pt x="0" y="7560005"/>
                  </a:lnTo>
                </a:path>
              </a:pathLst>
            </a:custGeom>
            <a:ln w="6032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46476" y="954007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4" h="465455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8799" y="6445487"/>
              <a:ext cx="1181100" cy="201295"/>
            </a:xfrm>
            <a:custGeom>
              <a:avLst/>
              <a:gdLst/>
              <a:ahLst/>
              <a:cxnLst/>
              <a:rect l="l" t="t" r="r" b="b"/>
              <a:pathLst>
                <a:path w="1181100" h="201295">
                  <a:moveTo>
                    <a:pt x="1080160" y="0"/>
                  </a:moveTo>
                  <a:lnTo>
                    <a:pt x="100647" y="0"/>
                  </a:lnTo>
                  <a:lnTo>
                    <a:pt x="61470" y="7909"/>
                  </a:lnTo>
                  <a:lnTo>
                    <a:pt x="29478" y="29478"/>
                  </a:lnTo>
                  <a:lnTo>
                    <a:pt x="7909" y="61470"/>
                  </a:lnTo>
                  <a:lnTo>
                    <a:pt x="0" y="100647"/>
                  </a:lnTo>
                  <a:lnTo>
                    <a:pt x="7909" y="139824"/>
                  </a:lnTo>
                  <a:lnTo>
                    <a:pt x="29478" y="171816"/>
                  </a:lnTo>
                  <a:lnTo>
                    <a:pt x="61470" y="193385"/>
                  </a:lnTo>
                  <a:lnTo>
                    <a:pt x="100647" y="201294"/>
                  </a:lnTo>
                  <a:lnTo>
                    <a:pt x="1080160" y="201294"/>
                  </a:lnTo>
                  <a:lnTo>
                    <a:pt x="1119330" y="193385"/>
                  </a:lnTo>
                  <a:lnTo>
                    <a:pt x="1151318" y="171816"/>
                  </a:lnTo>
                  <a:lnTo>
                    <a:pt x="1172886" y="139824"/>
                  </a:lnTo>
                  <a:lnTo>
                    <a:pt x="1180795" y="100647"/>
                  </a:lnTo>
                  <a:lnTo>
                    <a:pt x="1172886" y="61470"/>
                  </a:lnTo>
                  <a:lnTo>
                    <a:pt x="1151318" y="29478"/>
                  </a:lnTo>
                  <a:lnTo>
                    <a:pt x="1119330" y="7909"/>
                  </a:lnTo>
                  <a:lnTo>
                    <a:pt x="1080160" y="0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3114" y="6457231"/>
            <a:ext cx="105698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900" i="1" dirty="0">
                <a:solidFill>
                  <a:srgbClr val="FFFFFF"/>
                </a:solidFill>
                <a:latin typeface="Calibri"/>
                <a:cs typeface="Calibri"/>
              </a:rPr>
              <a:t>Ταμιευτήρας Υλίκης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0004" y="89785"/>
            <a:ext cx="633095" cy="6409055"/>
            <a:chOff x="360004" y="89785"/>
            <a:chExt cx="633095" cy="64090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413" y="6400803"/>
              <a:ext cx="84315" cy="977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13" name="object 4">
            <a:extLst>
              <a:ext uri="{FF2B5EF4-FFF2-40B4-BE49-F238E27FC236}">
                <a16:creationId xmlns:a16="http://schemas.microsoft.com/office/drawing/2014/main" id="{25798C05-425E-C2D6-FA5B-471FD02574BC}"/>
              </a:ext>
            </a:extLst>
          </p:cNvPr>
          <p:cNvSpPr/>
          <p:nvPr/>
        </p:nvSpPr>
        <p:spPr>
          <a:xfrm>
            <a:off x="3345356" y="0"/>
            <a:ext cx="7346950" cy="6896734"/>
          </a:xfrm>
          <a:custGeom>
            <a:avLst/>
            <a:gdLst/>
            <a:ahLst/>
            <a:cxnLst/>
            <a:rect l="l" t="t" r="r" b="b"/>
            <a:pathLst>
              <a:path w="7346950" h="6896734">
                <a:moveTo>
                  <a:pt x="4462145" y="6896654"/>
                </a:moveTo>
                <a:lnTo>
                  <a:pt x="4510405" y="6896399"/>
                </a:lnTo>
                <a:lnTo>
                  <a:pt x="4558544" y="6895634"/>
                </a:lnTo>
                <a:lnTo>
                  <a:pt x="4606558" y="6894362"/>
                </a:lnTo>
                <a:lnTo>
                  <a:pt x="4654444" y="6892585"/>
                </a:lnTo>
                <a:lnTo>
                  <a:pt x="4702201" y="6890307"/>
                </a:lnTo>
                <a:lnTo>
                  <a:pt x="4749826" y="6887530"/>
                </a:lnTo>
                <a:lnTo>
                  <a:pt x="4797315" y="6884256"/>
                </a:lnTo>
                <a:lnTo>
                  <a:pt x="4844667" y="6880488"/>
                </a:lnTo>
                <a:lnTo>
                  <a:pt x="4891878" y="6876228"/>
                </a:lnTo>
                <a:lnTo>
                  <a:pt x="4938947" y="6871479"/>
                </a:lnTo>
                <a:lnTo>
                  <a:pt x="4985871" y="6866244"/>
                </a:lnTo>
                <a:lnTo>
                  <a:pt x="5032647" y="6860525"/>
                </a:lnTo>
                <a:lnTo>
                  <a:pt x="5079273" y="6854325"/>
                </a:lnTo>
                <a:lnTo>
                  <a:pt x="5125745" y="6847646"/>
                </a:lnTo>
                <a:lnTo>
                  <a:pt x="5172062" y="6840491"/>
                </a:lnTo>
                <a:lnTo>
                  <a:pt x="5218221" y="6832863"/>
                </a:lnTo>
                <a:lnTo>
                  <a:pt x="5264220" y="6824763"/>
                </a:lnTo>
                <a:lnTo>
                  <a:pt x="5310055" y="6816195"/>
                </a:lnTo>
                <a:lnTo>
                  <a:pt x="5355725" y="6807161"/>
                </a:lnTo>
                <a:lnTo>
                  <a:pt x="5401226" y="6797664"/>
                </a:lnTo>
                <a:lnTo>
                  <a:pt x="5446556" y="6787706"/>
                </a:lnTo>
                <a:lnTo>
                  <a:pt x="5491713" y="6777290"/>
                </a:lnTo>
                <a:lnTo>
                  <a:pt x="5536693" y="6766418"/>
                </a:lnTo>
                <a:lnTo>
                  <a:pt x="5581496" y="6755093"/>
                </a:lnTo>
                <a:lnTo>
                  <a:pt x="5626117" y="6743318"/>
                </a:lnTo>
                <a:lnTo>
                  <a:pt x="5670554" y="6731095"/>
                </a:lnTo>
                <a:lnTo>
                  <a:pt x="5714805" y="6718426"/>
                </a:lnTo>
                <a:lnTo>
                  <a:pt x="5758867" y="6705315"/>
                </a:lnTo>
                <a:lnTo>
                  <a:pt x="5802738" y="6691763"/>
                </a:lnTo>
                <a:lnTo>
                  <a:pt x="5846414" y="6677774"/>
                </a:lnTo>
                <a:lnTo>
                  <a:pt x="5889895" y="6663349"/>
                </a:lnTo>
                <a:lnTo>
                  <a:pt x="5933176" y="6648492"/>
                </a:lnTo>
                <a:lnTo>
                  <a:pt x="5976255" y="6633205"/>
                </a:lnTo>
                <a:lnTo>
                  <a:pt x="6019130" y="6617491"/>
                </a:lnTo>
                <a:lnTo>
                  <a:pt x="6061799" y="6601352"/>
                </a:lnTo>
                <a:lnTo>
                  <a:pt x="6104257" y="6584790"/>
                </a:lnTo>
                <a:lnTo>
                  <a:pt x="6146505" y="6567809"/>
                </a:lnTo>
                <a:lnTo>
                  <a:pt x="6188537" y="6550411"/>
                </a:lnTo>
                <a:lnTo>
                  <a:pt x="6230353" y="6532598"/>
                </a:lnTo>
                <a:lnTo>
                  <a:pt x="6271948" y="6514373"/>
                </a:lnTo>
                <a:lnTo>
                  <a:pt x="6313322" y="6495739"/>
                </a:lnTo>
                <a:lnTo>
                  <a:pt x="6354471" y="6476698"/>
                </a:lnTo>
                <a:lnTo>
                  <a:pt x="6395392" y="6457252"/>
                </a:lnTo>
                <a:lnTo>
                  <a:pt x="6436084" y="6437405"/>
                </a:lnTo>
                <a:lnTo>
                  <a:pt x="6476543" y="6417158"/>
                </a:lnTo>
                <a:lnTo>
                  <a:pt x="6516767" y="6396515"/>
                </a:lnTo>
                <a:lnTo>
                  <a:pt x="6556754" y="6375478"/>
                </a:lnTo>
                <a:lnTo>
                  <a:pt x="6596500" y="6354049"/>
                </a:lnTo>
                <a:lnTo>
                  <a:pt x="6636004" y="6332232"/>
                </a:lnTo>
                <a:lnTo>
                  <a:pt x="6675263" y="6310028"/>
                </a:lnTo>
                <a:lnTo>
                  <a:pt x="6714273" y="6287440"/>
                </a:lnTo>
                <a:lnTo>
                  <a:pt x="6753033" y="6264471"/>
                </a:lnTo>
                <a:lnTo>
                  <a:pt x="6791540" y="6241124"/>
                </a:lnTo>
                <a:lnTo>
                  <a:pt x="6829792" y="6217400"/>
                </a:lnTo>
                <a:lnTo>
                  <a:pt x="6867786" y="6193303"/>
                </a:lnTo>
                <a:lnTo>
                  <a:pt x="6905518" y="6168834"/>
                </a:lnTo>
                <a:lnTo>
                  <a:pt x="6942988" y="6143998"/>
                </a:lnTo>
                <a:lnTo>
                  <a:pt x="6980192" y="6118795"/>
                </a:lnTo>
                <a:lnTo>
                  <a:pt x="7017127" y="6093229"/>
                </a:lnTo>
                <a:lnTo>
                  <a:pt x="7053792" y="6067303"/>
                </a:lnTo>
                <a:lnTo>
                  <a:pt x="7090183" y="6041018"/>
                </a:lnTo>
                <a:lnTo>
                  <a:pt x="7126298" y="6014378"/>
                </a:lnTo>
                <a:lnTo>
                  <a:pt x="7162134" y="5987385"/>
                </a:lnTo>
                <a:lnTo>
                  <a:pt x="7197689" y="5960041"/>
                </a:lnTo>
                <a:lnTo>
                  <a:pt x="7232961" y="5932349"/>
                </a:lnTo>
                <a:lnTo>
                  <a:pt x="7267946" y="5904312"/>
                </a:lnTo>
                <a:lnTo>
                  <a:pt x="7302642" y="5875933"/>
                </a:lnTo>
                <a:lnTo>
                  <a:pt x="7337046" y="5847213"/>
                </a:lnTo>
                <a:lnTo>
                  <a:pt x="7346646" y="5839036"/>
                </a:lnTo>
              </a:path>
              <a:path w="7346950" h="6896734">
                <a:moveTo>
                  <a:pt x="722066" y="0"/>
                </a:moveTo>
                <a:lnTo>
                  <a:pt x="679254" y="66853"/>
                </a:lnTo>
                <a:lnTo>
                  <a:pt x="655530" y="105104"/>
                </a:lnTo>
                <a:lnTo>
                  <a:pt x="632183" y="143612"/>
                </a:lnTo>
                <a:lnTo>
                  <a:pt x="609214" y="182372"/>
                </a:lnTo>
                <a:lnTo>
                  <a:pt x="586626" y="221383"/>
                </a:lnTo>
                <a:lnTo>
                  <a:pt x="564422" y="260641"/>
                </a:lnTo>
                <a:lnTo>
                  <a:pt x="542605" y="300145"/>
                </a:lnTo>
                <a:lnTo>
                  <a:pt x="521176" y="339892"/>
                </a:lnTo>
                <a:lnTo>
                  <a:pt x="500139" y="379878"/>
                </a:lnTo>
                <a:lnTo>
                  <a:pt x="479496" y="420103"/>
                </a:lnTo>
                <a:lnTo>
                  <a:pt x="459249" y="460562"/>
                </a:lnTo>
                <a:lnTo>
                  <a:pt x="439402" y="501254"/>
                </a:lnTo>
                <a:lnTo>
                  <a:pt x="419956" y="542175"/>
                </a:lnTo>
                <a:lnTo>
                  <a:pt x="400915" y="583324"/>
                </a:lnTo>
                <a:lnTo>
                  <a:pt x="382281" y="624698"/>
                </a:lnTo>
                <a:lnTo>
                  <a:pt x="364056" y="666294"/>
                </a:lnTo>
                <a:lnTo>
                  <a:pt x="346243" y="708110"/>
                </a:lnTo>
                <a:lnTo>
                  <a:pt x="328845" y="750142"/>
                </a:lnTo>
                <a:lnTo>
                  <a:pt x="311864" y="792389"/>
                </a:lnTo>
                <a:lnTo>
                  <a:pt x="295302" y="834849"/>
                </a:lnTo>
                <a:lnTo>
                  <a:pt x="279163" y="877517"/>
                </a:lnTo>
                <a:lnTo>
                  <a:pt x="263449" y="920392"/>
                </a:lnTo>
                <a:lnTo>
                  <a:pt x="248162" y="963472"/>
                </a:lnTo>
                <a:lnTo>
                  <a:pt x="233305" y="1006753"/>
                </a:lnTo>
                <a:lnTo>
                  <a:pt x="218880" y="1050234"/>
                </a:lnTo>
                <a:lnTo>
                  <a:pt x="204891" y="1093910"/>
                </a:lnTo>
                <a:lnTo>
                  <a:pt x="191339" y="1137781"/>
                </a:lnTo>
                <a:lnTo>
                  <a:pt x="178228" y="1181844"/>
                </a:lnTo>
                <a:lnTo>
                  <a:pt x="165559" y="1226095"/>
                </a:lnTo>
                <a:lnTo>
                  <a:pt x="153336" y="1270532"/>
                </a:lnTo>
                <a:lnTo>
                  <a:pt x="141561" y="1315153"/>
                </a:lnTo>
                <a:lnTo>
                  <a:pt x="130236" y="1359956"/>
                </a:lnTo>
                <a:lnTo>
                  <a:pt x="119364" y="1404937"/>
                </a:lnTo>
                <a:lnTo>
                  <a:pt x="108948" y="1450094"/>
                </a:lnTo>
                <a:lnTo>
                  <a:pt x="98990" y="1495424"/>
                </a:lnTo>
                <a:lnTo>
                  <a:pt x="89493" y="1540925"/>
                </a:lnTo>
                <a:lnTo>
                  <a:pt x="80459" y="1586595"/>
                </a:lnTo>
                <a:lnTo>
                  <a:pt x="71891" y="1632430"/>
                </a:lnTo>
                <a:lnTo>
                  <a:pt x="63791" y="1678429"/>
                </a:lnTo>
                <a:lnTo>
                  <a:pt x="56163" y="1724588"/>
                </a:lnTo>
                <a:lnTo>
                  <a:pt x="49008" y="1770906"/>
                </a:lnTo>
                <a:lnTo>
                  <a:pt x="42329" y="1817378"/>
                </a:lnTo>
                <a:lnTo>
                  <a:pt x="36129" y="1864004"/>
                </a:lnTo>
                <a:lnTo>
                  <a:pt x="30410" y="1910780"/>
                </a:lnTo>
                <a:lnTo>
                  <a:pt x="25175" y="1957704"/>
                </a:lnTo>
                <a:lnTo>
                  <a:pt x="20426" y="2004774"/>
                </a:lnTo>
                <a:lnTo>
                  <a:pt x="16166" y="2051985"/>
                </a:lnTo>
                <a:lnTo>
                  <a:pt x="12398" y="2099337"/>
                </a:lnTo>
                <a:lnTo>
                  <a:pt x="9124" y="2146827"/>
                </a:lnTo>
                <a:lnTo>
                  <a:pt x="6347" y="2194452"/>
                </a:lnTo>
                <a:lnTo>
                  <a:pt x="4069" y="2242209"/>
                </a:lnTo>
                <a:lnTo>
                  <a:pt x="2292" y="2290095"/>
                </a:lnTo>
                <a:lnTo>
                  <a:pt x="1020" y="2338110"/>
                </a:lnTo>
                <a:lnTo>
                  <a:pt x="255" y="2386248"/>
                </a:lnTo>
                <a:lnTo>
                  <a:pt x="0" y="2434509"/>
                </a:lnTo>
                <a:lnTo>
                  <a:pt x="255" y="2482770"/>
                </a:lnTo>
                <a:lnTo>
                  <a:pt x="1020" y="2530909"/>
                </a:lnTo>
                <a:lnTo>
                  <a:pt x="2292" y="2578923"/>
                </a:lnTo>
                <a:lnTo>
                  <a:pt x="4069" y="2626809"/>
                </a:lnTo>
                <a:lnTo>
                  <a:pt x="6347" y="2674566"/>
                </a:lnTo>
                <a:lnTo>
                  <a:pt x="9124" y="2722191"/>
                </a:lnTo>
                <a:lnTo>
                  <a:pt x="12398" y="2769680"/>
                </a:lnTo>
                <a:lnTo>
                  <a:pt x="16166" y="2817032"/>
                </a:lnTo>
                <a:lnTo>
                  <a:pt x="20426" y="2864243"/>
                </a:lnTo>
                <a:lnTo>
                  <a:pt x="25175" y="2911312"/>
                </a:lnTo>
                <a:lnTo>
                  <a:pt x="30410" y="2958236"/>
                </a:lnTo>
                <a:lnTo>
                  <a:pt x="36129" y="3005012"/>
                </a:lnTo>
                <a:lnTo>
                  <a:pt x="42329" y="3051638"/>
                </a:lnTo>
                <a:lnTo>
                  <a:pt x="49008" y="3098110"/>
                </a:lnTo>
                <a:lnTo>
                  <a:pt x="56163" y="3144427"/>
                </a:lnTo>
                <a:lnTo>
                  <a:pt x="63791" y="3190586"/>
                </a:lnTo>
                <a:lnTo>
                  <a:pt x="71891" y="3236585"/>
                </a:lnTo>
                <a:lnTo>
                  <a:pt x="80459" y="3282420"/>
                </a:lnTo>
                <a:lnTo>
                  <a:pt x="89493" y="3328090"/>
                </a:lnTo>
                <a:lnTo>
                  <a:pt x="98990" y="3373591"/>
                </a:lnTo>
                <a:lnTo>
                  <a:pt x="108948" y="3418921"/>
                </a:lnTo>
                <a:lnTo>
                  <a:pt x="119364" y="3464078"/>
                </a:lnTo>
                <a:lnTo>
                  <a:pt x="130236" y="3509058"/>
                </a:lnTo>
                <a:lnTo>
                  <a:pt x="141561" y="3553861"/>
                </a:lnTo>
                <a:lnTo>
                  <a:pt x="153336" y="3598482"/>
                </a:lnTo>
                <a:lnTo>
                  <a:pt x="165559" y="3642919"/>
                </a:lnTo>
                <a:lnTo>
                  <a:pt x="178228" y="3687170"/>
                </a:lnTo>
                <a:lnTo>
                  <a:pt x="191339" y="3731232"/>
                </a:lnTo>
                <a:lnTo>
                  <a:pt x="204891" y="3775103"/>
                </a:lnTo>
                <a:lnTo>
                  <a:pt x="218880" y="3818779"/>
                </a:lnTo>
                <a:lnTo>
                  <a:pt x="233305" y="3862260"/>
                </a:lnTo>
                <a:lnTo>
                  <a:pt x="248162" y="3905541"/>
                </a:lnTo>
                <a:lnTo>
                  <a:pt x="263449" y="3948620"/>
                </a:lnTo>
                <a:lnTo>
                  <a:pt x="279163" y="3991495"/>
                </a:lnTo>
                <a:lnTo>
                  <a:pt x="295302" y="4034164"/>
                </a:lnTo>
                <a:lnTo>
                  <a:pt x="311864" y="4076622"/>
                </a:lnTo>
                <a:lnTo>
                  <a:pt x="328845" y="4118870"/>
                </a:lnTo>
                <a:lnTo>
                  <a:pt x="346243" y="4160902"/>
                </a:lnTo>
                <a:lnTo>
                  <a:pt x="364056" y="4202718"/>
                </a:lnTo>
                <a:lnTo>
                  <a:pt x="382281" y="4244313"/>
                </a:lnTo>
                <a:lnTo>
                  <a:pt x="400915" y="4285687"/>
                </a:lnTo>
                <a:lnTo>
                  <a:pt x="419956" y="4326836"/>
                </a:lnTo>
                <a:lnTo>
                  <a:pt x="439402" y="4367757"/>
                </a:lnTo>
                <a:lnTo>
                  <a:pt x="459249" y="4408449"/>
                </a:lnTo>
                <a:lnTo>
                  <a:pt x="479496" y="4448908"/>
                </a:lnTo>
                <a:lnTo>
                  <a:pt x="500139" y="4489132"/>
                </a:lnTo>
                <a:lnTo>
                  <a:pt x="521176" y="4529119"/>
                </a:lnTo>
                <a:lnTo>
                  <a:pt x="542605" y="4568865"/>
                </a:lnTo>
                <a:lnTo>
                  <a:pt x="564422" y="4608369"/>
                </a:lnTo>
                <a:lnTo>
                  <a:pt x="586626" y="4647628"/>
                </a:lnTo>
                <a:lnTo>
                  <a:pt x="609214" y="4686638"/>
                </a:lnTo>
                <a:lnTo>
                  <a:pt x="632183" y="4725398"/>
                </a:lnTo>
                <a:lnTo>
                  <a:pt x="655530" y="4763905"/>
                </a:lnTo>
                <a:lnTo>
                  <a:pt x="679254" y="4802157"/>
                </a:lnTo>
                <a:lnTo>
                  <a:pt x="703351" y="4840151"/>
                </a:lnTo>
                <a:lnTo>
                  <a:pt x="727820" y="4877883"/>
                </a:lnTo>
                <a:lnTo>
                  <a:pt x="752656" y="4915353"/>
                </a:lnTo>
                <a:lnTo>
                  <a:pt x="777859" y="4952557"/>
                </a:lnTo>
                <a:lnTo>
                  <a:pt x="803425" y="4989492"/>
                </a:lnTo>
                <a:lnTo>
                  <a:pt x="829351" y="5026157"/>
                </a:lnTo>
                <a:lnTo>
                  <a:pt x="855636" y="5062548"/>
                </a:lnTo>
                <a:lnTo>
                  <a:pt x="882276" y="5098663"/>
                </a:lnTo>
                <a:lnTo>
                  <a:pt x="909269" y="5134499"/>
                </a:lnTo>
                <a:lnTo>
                  <a:pt x="936613" y="5170054"/>
                </a:lnTo>
                <a:lnTo>
                  <a:pt x="964305" y="5205326"/>
                </a:lnTo>
                <a:lnTo>
                  <a:pt x="992342" y="5240311"/>
                </a:lnTo>
                <a:lnTo>
                  <a:pt x="1020721" y="5275007"/>
                </a:lnTo>
                <a:lnTo>
                  <a:pt x="1049441" y="5309411"/>
                </a:lnTo>
                <a:lnTo>
                  <a:pt x="1078499" y="5343522"/>
                </a:lnTo>
                <a:lnTo>
                  <a:pt x="1107891" y="5377336"/>
                </a:lnTo>
                <a:lnTo>
                  <a:pt x="1137616" y="5410851"/>
                </a:lnTo>
                <a:lnTo>
                  <a:pt x="1167671" y="5444064"/>
                </a:lnTo>
                <a:lnTo>
                  <a:pt x="1198054" y="5476973"/>
                </a:lnTo>
                <a:lnTo>
                  <a:pt x="1228761" y="5509575"/>
                </a:lnTo>
                <a:lnTo>
                  <a:pt x="1259790" y="5541868"/>
                </a:lnTo>
                <a:lnTo>
                  <a:pt x="1291139" y="5573849"/>
                </a:lnTo>
                <a:lnTo>
                  <a:pt x="1322805" y="5605515"/>
                </a:lnTo>
                <a:lnTo>
                  <a:pt x="1354786" y="5636864"/>
                </a:lnTo>
                <a:lnTo>
                  <a:pt x="1387079" y="5667893"/>
                </a:lnTo>
                <a:lnTo>
                  <a:pt x="1419681" y="5698600"/>
                </a:lnTo>
                <a:lnTo>
                  <a:pt x="1452590" y="5728983"/>
                </a:lnTo>
                <a:lnTo>
                  <a:pt x="1485803" y="5759038"/>
                </a:lnTo>
                <a:lnTo>
                  <a:pt x="1519318" y="5788763"/>
                </a:lnTo>
                <a:lnTo>
                  <a:pt x="1553132" y="5818155"/>
                </a:lnTo>
                <a:lnTo>
                  <a:pt x="1587243" y="5847213"/>
                </a:lnTo>
                <a:lnTo>
                  <a:pt x="1621647" y="5875933"/>
                </a:lnTo>
                <a:lnTo>
                  <a:pt x="1656343" y="5904312"/>
                </a:lnTo>
                <a:lnTo>
                  <a:pt x="1691328" y="5932349"/>
                </a:lnTo>
                <a:lnTo>
                  <a:pt x="1726600" y="5960041"/>
                </a:lnTo>
                <a:lnTo>
                  <a:pt x="1762155" y="5987385"/>
                </a:lnTo>
                <a:lnTo>
                  <a:pt x="1797991" y="6014378"/>
                </a:lnTo>
                <a:lnTo>
                  <a:pt x="1834106" y="6041018"/>
                </a:lnTo>
                <a:lnTo>
                  <a:pt x="1870497" y="6067303"/>
                </a:lnTo>
                <a:lnTo>
                  <a:pt x="1907162" y="6093229"/>
                </a:lnTo>
                <a:lnTo>
                  <a:pt x="1944097" y="6118795"/>
                </a:lnTo>
                <a:lnTo>
                  <a:pt x="1981301" y="6143998"/>
                </a:lnTo>
                <a:lnTo>
                  <a:pt x="2018771" y="6168834"/>
                </a:lnTo>
                <a:lnTo>
                  <a:pt x="2056503" y="6193303"/>
                </a:lnTo>
                <a:lnTo>
                  <a:pt x="2094497" y="6217400"/>
                </a:lnTo>
                <a:lnTo>
                  <a:pt x="2132749" y="6241124"/>
                </a:lnTo>
                <a:lnTo>
                  <a:pt x="2171256" y="6264471"/>
                </a:lnTo>
                <a:lnTo>
                  <a:pt x="2210016" y="6287440"/>
                </a:lnTo>
                <a:lnTo>
                  <a:pt x="2249026" y="6310028"/>
                </a:lnTo>
                <a:lnTo>
                  <a:pt x="2288285" y="6332232"/>
                </a:lnTo>
                <a:lnTo>
                  <a:pt x="2327789" y="6354049"/>
                </a:lnTo>
                <a:lnTo>
                  <a:pt x="2367535" y="6375478"/>
                </a:lnTo>
                <a:lnTo>
                  <a:pt x="2407522" y="6396515"/>
                </a:lnTo>
                <a:lnTo>
                  <a:pt x="2447746" y="6417158"/>
                </a:lnTo>
                <a:lnTo>
                  <a:pt x="2488205" y="6437405"/>
                </a:lnTo>
                <a:lnTo>
                  <a:pt x="2528897" y="6457252"/>
                </a:lnTo>
                <a:lnTo>
                  <a:pt x="2569818" y="6476698"/>
                </a:lnTo>
                <a:lnTo>
                  <a:pt x="2610967" y="6495739"/>
                </a:lnTo>
                <a:lnTo>
                  <a:pt x="2652341" y="6514373"/>
                </a:lnTo>
                <a:lnTo>
                  <a:pt x="2693936" y="6532598"/>
                </a:lnTo>
                <a:lnTo>
                  <a:pt x="2735752" y="6550411"/>
                </a:lnTo>
                <a:lnTo>
                  <a:pt x="2777784" y="6567809"/>
                </a:lnTo>
                <a:lnTo>
                  <a:pt x="2820032" y="6584790"/>
                </a:lnTo>
                <a:lnTo>
                  <a:pt x="2862490" y="6601352"/>
                </a:lnTo>
                <a:lnTo>
                  <a:pt x="2905159" y="6617491"/>
                </a:lnTo>
                <a:lnTo>
                  <a:pt x="2948034" y="6633205"/>
                </a:lnTo>
                <a:lnTo>
                  <a:pt x="2991113" y="6648492"/>
                </a:lnTo>
                <a:lnTo>
                  <a:pt x="3034394" y="6663349"/>
                </a:lnTo>
                <a:lnTo>
                  <a:pt x="3077875" y="6677774"/>
                </a:lnTo>
                <a:lnTo>
                  <a:pt x="3121551" y="6691763"/>
                </a:lnTo>
                <a:lnTo>
                  <a:pt x="3165422" y="6705315"/>
                </a:lnTo>
                <a:lnTo>
                  <a:pt x="3209484" y="6718426"/>
                </a:lnTo>
                <a:lnTo>
                  <a:pt x="3253735" y="6731095"/>
                </a:lnTo>
                <a:lnTo>
                  <a:pt x="3298172" y="6743318"/>
                </a:lnTo>
                <a:lnTo>
                  <a:pt x="3342793" y="6755093"/>
                </a:lnTo>
                <a:lnTo>
                  <a:pt x="3387596" y="6766418"/>
                </a:lnTo>
                <a:lnTo>
                  <a:pt x="3432576" y="6777290"/>
                </a:lnTo>
                <a:lnTo>
                  <a:pt x="3477733" y="6787706"/>
                </a:lnTo>
                <a:lnTo>
                  <a:pt x="3523063" y="6797664"/>
                </a:lnTo>
                <a:lnTo>
                  <a:pt x="3568564" y="6807161"/>
                </a:lnTo>
                <a:lnTo>
                  <a:pt x="3614234" y="6816195"/>
                </a:lnTo>
                <a:lnTo>
                  <a:pt x="3660069" y="6824763"/>
                </a:lnTo>
                <a:lnTo>
                  <a:pt x="3706068" y="6832863"/>
                </a:lnTo>
                <a:lnTo>
                  <a:pt x="3752227" y="6840491"/>
                </a:lnTo>
                <a:lnTo>
                  <a:pt x="3798544" y="6847646"/>
                </a:lnTo>
                <a:lnTo>
                  <a:pt x="3845016" y="6854325"/>
                </a:lnTo>
                <a:lnTo>
                  <a:pt x="3891642" y="6860525"/>
                </a:lnTo>
                <a:lnTo>
                  <a:pt x="3938418" y="6866244"/>
                </a:lnTo>
                <a:lnTo>
                  <a:pt x="3985342" y="6871479"/>
                </a:lnTo>
                <a:lnTo>
                  <a:pt x="4032411" y="6876228"/>
                </a:lnTo>
                <a:lnTo>
                  <a:pt x="4079622" y="6880488"/>
                </a:lnTo>
                <a:lnTo>
                  <a:pt x="4126974" y="6884256"/>
                </a:lnTo>
                <a:lnTo>
                  <a:pt x="4174463" y="6887530"/>
                </a:lnTo>
                <a:lnTo>
                  <a:pt x="4222088" y="6890307"/>
                </a:lnTo>
                <a:lnTo>
                  <a:pt x="4269845" y="6892585"/>
                </a:lnTo>
                <a:lnTo>
                  <a:pt x="4317731" y="6894362"/>
                </a:lnTo>
                <a:lnTo>
                  <a:pt x="4365745" y="6895634"/>
                </a:lnTo>
                <a:lnTo>
                  <a:pt x="4413884" y="6896399"/>
                </a:lnTo>
                <a:lnTo>
                  <a:pt x="4462145" y="6896654"/>
                </a:lnTo>
              </a:path>
            </a:pathLst>
          </a:custGeom>
          <a:ln w="12700">
            <a:solidFill>
              <a:srgbClr val="71C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896E82B4-6980-44D1-AA05-D0F0921BF756}"/>
              </a:ext>
            </a:extLst>
          </p:cNvPr>
          <p:cNvSpPr/>
          <p:nvPr/>
        </p:nvSpPr>
        <p:spPr>
          <a:xfrm>
            <a:off x="824858" y="289949"/>
            <a:ext cx="3813220" cy="3861623"/>
          </a:xfrm>
          <a:custGeom>
            <a:avLst/>
            <a:gdLst/>
            <a:ahLst/>
            <a:cxnLst/>
            <a:rect l="l" t="t" r="r" b="b"/>
            <a:pathLst>
              <a:path w="3654425" h="3654425">
                <a:moveTo>
                  <a:pt x="1826996" y="0"/>
                </a:moveTo>
                <a:lnTo>
                  <a:pt x="1778324" y="635"/>
                </a:lnTo>
                <a:lnTo>
                  <a:pt x="1729966" y="2532"/>
                </a:lnTo>
                <a:lnTo>
                  <a:pt x="1681937" y="5674"/>
                </a:lnTo>
                <a:lnTo>
                  <a:pt x="1634255" y="10045"/>
                </a:lnTo>
                <a:lnTo>
                  <a:pt x="1586933" y="15630"/>
                </a:lnTo>
                <a:lnTo>
                  <a:pt x="1539989" y="22413"/>
                </a:lnTo>
                <a:lnTo>
                  <a:pt x="1493437" y="30378"/>
                </a:lnTo>
                <a:lnTo>
                  <a:pt x="1447295" y="39509"/>
                </a:lnTo>
                <a:lnTo>
                  <a:pt x="1401576" y="49791"/>
                </a:lnTo>
                <a:lnTo>
                  <a:pt x="1356298" y="61207"/>
                </a:lnTo>
                <a:lnTo>
                  <a:pt x="1311476" y="73743"/>
                </a:lnTo>
                <a:lnTo>
                  <a:pt x="1267126" y="87381"/>
                </a:lnTo>
                <a:lnTo>
                  <a:pt x="1223264" y="102107"/>
                </a:lnTo>
                <a:lnTo>
                  <a:pt x="1179905" y="117904"/>
                </a:lnTo>
                <a:lnTo>
                  <a:pt x="1137065" y="134758"/>
                </a:lnTo>
                <a:lnTo>
                  <a:pt x="1094760" y="152651"/>
                </a:lnTo>
                <a:lnTo>
                  <a:pt x="1053005" y="171568"/>
                </a:lnTo>
                <a:lnTo>
                  <a:pt x="1011818" y="191494"/>
                </a:lnTo>
                <a:lnTo>
                  <a:pt x="971212" y="212413"/>
                </a:lnTo>
                <a:lnTo>
                  <a:pt x="931205" y="234308"/>
                </a:lnTo>
                <a:lnTo>
                  <a:pt x="891812" y="257165"/>
                </a:lnTo>
                <a:lnTo>
                  <a:pt x="853048" y="280967"/>
                </a:lnTo>
                <a:lnTo>
                  <a:pt x="814929" y="305698"/>
                </a:lnTo>
                <a:lnTo>
                  <a:pt x="777472" y="331343"/>
                </a:lnTo>
                <a:lnTo>
                  <a:pt x="740692" y="357887"/>
                </a:lnTo>
                <a:lnTo>
                  <a:pt x="704605" y="385312"/>
                </a:lnTo>
                <a:lnTo>
                  <a:pt x="669226" y="413604"/>
                </a:lnTo>
                <a:lnTo>
                  <a:pt x="634572" y="442746"/>
                </a:lnTo>
                <a:lnTo>
                  <a:pt x="600657" y="472723"/>
                </a:lnTo>
                <a:lnTo>
                  <a:pt x="567499" y="503519"/>
                </a:lnTo>
                <a:lnTo>
                  <a:pt x="535112" y="535119"/>
                </a:lnTo>
                <a:lnTo>
                  <a:pt x="503513" y="567506"/>
                </a:lnTo>
                <a:lnTo>
                  <a:pt x="472717" y="600664"/>
                </a:lnTo>
                <a:lnTo>
                  <a:pt x="442740" y="634579"/>
                </a:lnTo>
                <a:lnTo>
                  <a:pt x="413598" y="669234"/>
                </a:lnTo>
                <a:lnTo>
                  <a:pt x="385307" y="704613"/>
                </a:lnTo>
                <a:lnTo>
                  <a:pt x="357882" y="740700"/>
                </a:lnTo>
                <a:lnTo>
                  <a:pt x="331339" y="777481"/>
                </a:lnTo>
                <a:lnTo>
                  <a:pt x="305694" y="814938"/>
                </a:lnTo>
                <a:lnTo>
                  <a:pt x="280963" y="853057"/>
                </a:lnTo>
                <a:lnTo>
                  <a:pt x="257161" y="891821"/>
                </a:lnTo>
                <a:lnTo>
                  <a:pt x="234305" y="931215"/>
                </a:lnTo>
                <a:lnTo>
                  <a:pt x="212410" y="971222"/>
                </a:lnTo>
                <a:lnTo>
                  <a:pt x="191492" y="1011828"/>
                </a:lnTo>
                <a:lnTo>
                  <a:pt x="171566" y="1053016"/>
                </a:lnTo>
                <a:lnTo>
                  <a:pt x="152649" y="1094770"/>
                </a:lnTo>
                <a:lnTo>
                  <a:pt x="134756" y="1137075"/>
                </a:lnTo>
                <a:lnTo>
                  <a:pt x="117903" y="1179916"/>
                </a:lnTo>
                <a:lnTo>
                  <a:pt x="102105" y="1223275"/>
                </a:lnTo>
                <a:lnTo>
                  <a:pt x="87380" y="1267138"/>
                </a:lnTo>
                <a:lnTo>
                  <a:pt x="73742" y="1311488"/>
                </a:lnTo>
                <a:lnTo>
                  <a:pt x="61206" y="1356310"/>
                </a:lnTo>
                <a:lnTo>
                  <a:pt x="49790" y="1401588"/>
                </a:lnTo>
                <a:lnTo>
                  <a:pt x="39509" y="1447307"/>
                </a:lnTo>
                <a:lnTo>
                  <a:pt x="30378" y="1493450"/>
                </a:lnTo>
                <a:lnTo>
                  <a:pt x="22413" y="1540001"/>
                </a:lnTo>
                <a:lnTo>
                  <a:pt x="15630" y="1586946"/>
                </a:lnTo>
                <a:lnTo>
                  <a:pt x="10045" y="1634267"/>
                </a:lnTo>
                <a:lnTo>
                  <a:pt x="5674" y="1681950"/>
                </a:lnTo>
                <a:lnTo>
                  <a:pt x="2532" y="1729978"/>
                </a:lnTo>
                <a:lnTo>
                  <a:pt x="635" y="1778337"/>
                </a:lnTo>
                <a:lnTo>
                  <a:pt x="0" y="1827009"/>
                </a:lnTo>
                <a:lnTo>
                  <a:pt x="635" y="1875680"/>
                </a:lnTo>
                <a:lnTo>
                  <a:pt x="2532" y="1924038"/>
                </a:lnTo>
                <a:lnTo>
                  <a:pt x="5674" y="1972066"/>
                </a:lnTo>
                <a:lnTo>
                  <a:pt x="10045" y="2019748"/>
                </a:lnTo>
                <a:lnTo>
                  <a:pt x="15630" y="2067069"/>
                </a:lnTo>
                <a:lnTo>
                  <a:pt x="22413" y="2114013"/>
                </a:lnTo>
                <a:lnTo>
                  <a:pt x="30378" y="2160564"/>
                </a:lnTo>
                <a:lnTo>
                  <a:pt x="39509" y="2206707"/>
                </a:lnTo>
                <a:lnTo>
                  <a:pt x="49790" y="2252425"/>
                </a:lnTo>
                <a:lnTo>
                  <a:pt x="61206" y="2297702"/>
                </a:lnTo>
                <a:lnTo>
                  <a:pt x="73742" y="2342524"/>
                </a:lnTo>
                <a:lnTo>
                  <a:pt x="87380" y="2386874"/>
                </a:lnTo>
                <a:lnTo>
                  <a:pt x="102105" y="2430736"/>
                </a:lnTo>
                <a:lnTo>
                  <a:pt x="117903" y="2474095"/>
                </a:lnTo>
                <a:lnTo>
                  <a:pt x="134756" y="2516935"/>
                </a:lnTo>
                <a:lnTo>
                  <a:pt x="152649" y="2559240"/>
                </a:lnTo>
                <a:lnTo>
                  <a:pt x="171566" y="2600994"/>
                </a:lnTo>
                <a:lnTo>
                  <a:pt x="191492" y="2642182"/>
                </a:lnTo>
                <a:lnTo>
                  <a:pt x="212410" y="2682787"/>
                </a:lnTo>
                <a:lnTo>
                  <a:pt x="234305" y="2722794"/>
                </a:lnTo>
                <a:lnTo>
                  <a:pt x="257161" y="2762188"/>
                </a:lnTo>
                <a:lnTo>
                  <a:pt x="280963" y="2800951"/>
                </a:lnTo>
                <a:lnTo>
                  <a:pt x="305694" y="2839070"/>
                </a:lnTo>
                <a:lnTo>
                  <a:pt x="331339" y="2876527"/>
                </a:lnTo>
                <a:lnTo>
                  <a:pt x="357882" y="2913307"/>
                </a:lnTo>
                <a:lnTo>
                  <a:pt x="385307" y="2949395"/>
                </a:lnTo>
                <a:lnTo>
                  <a:pt x="413598" y="2984773"/>
                </a:lnTo>
                <a:lnTo>
                  <a:pt x="442740" y="3019428"/>
                </a:lnTo>
                <a:lnTo>
                  <a:pt x="472717" y="3053342"/>
                </a:lnTo>
                <a:lnTo>
                  <a:pt x="503513" y="3086501"/>
                </a:lnTo>
                <a:lnTo>
                  <a:pt x="535112" y="3118888"/>
                </a:lnTo>
                <a:lnTo>
                  <a:pt x="567499" y="3150487"/>
                </a:lnTo>
                <a:lnTo>
                  <a:pt x="600657" y="3181283"/>
                </a:lnTo>
                <a:lnTo>
                  <a:pt x="634572" y="3211260"/>
                </a:lnTo>
                <a:lnTo>
                  <a:pt x="669226" y="3240402"/>
                </a:lnTo>
                <a:lnTo>
                  <a:pt x="704605" y="3268694"/>
                </a:lnTo>
                <a:lnTo>
                  <a:pt x="740692" y="3296119"/>
                </a:lnTo>
                <a:lnTo>
                  <a:pt x="777472" y="3322662"/>
                </a:lnTo>
                <a:lnTo>
                  <a:pt x="814929" y="3348307"/>
                </a:lnTo>
                <a:lnTo>
                  <a:pt x="853048" y="3373039"/>
                </a:lnTo>
                <a:lnTo>
                  <a:pt x="891812" y="3396841"/>
                </a:lnTo>
                <a:lnTo>
                  <a:pt x="931205" y="3419697"/>
                </a:lnTo>
                <a:lnTo>
                  <a:pt x="971212" y="3441592"/>
                </a:lnTo>
                <a:lnTo>
                  <a:pt x="1011818" y="3462511"/>
                </a:lnTo>
                <a:lnTo>
                  <a:pt x="1053005" y="3482437"/>
                </a:lnTo>
                <a:lnTo>
                  <a:pt x="1094760" y="3501354"/>
                </a:lnTo>
                <a:lnTo>
                  <a:pt x="1137065" y="3519248"/>
                </a:lnTo>
                <a:lnTo>
                  <a:pt x="1179905" y="3536101"/>
                </a:lnTo>
                <a:lnTo>
                  <a:pt x="1223264" y="3551898"/>
                </a:lnTo>
                <a:lnTo>
                  <a:pt x="1267126" y="3566624"/>
                </a:lnTo>
                <a:lnTo>
                  <a:pt x="1311476" y="3580262"/>
                </a:lnTo>
                <a:lnTo>
                  <a:pt x="1356298" y="3592798"/>
                </a:lnTo>
                <a:lnTo>
                  <a:pt x="1401576" y="3604214"/>
                </a:lnTo>
                <a:lnTo>
                  <a:pt x="1447295" y="3614496"/>
                </a:lnTo>
                <a:lnTo>
                  <a:pt x="1493437" y="3623627"/>
                </a:lnTo>
                <a:lnTo>
                  <a:pt x="1539989" y="3631592"/>
                </a:lnTo>
                <a:lnTo>
                  <a:pt x="1586933" y="3638375"/>
                </a:lnTo>
                <a:lnTo>
                  <a:pt x="1634255" y="3643960"/>
                </a:lnTo>
                <a:lnTo>
                  <a:pt x="1681937" y="3648331"/>
                </a:lnTo>
                <a:lnTo>
                  <a:pt x="1729966" y="3651473"/>
                </a:lnTo>
                <a:lnTo>
                  <a:pt x="1778324" y="3653370"/>
                </a:lnTo>
                <a:lnTo>
                  <a:pt x="1826996" y="3654005"/>
                </a:lnTo>
                <a:lnTo>
                  <a:pt x="1875668" y="3653370"/>
                </a:lnTo>
                <a:lnTo>
                  <a:pt x="1924026" y="3651473"/>
                </a:lnTo>
                <a:lnTo>
                  <a:pt x="1972055" y="3648331"/>
                </a:lnTo>
                <a:lnTo>
                  <a:pt x="2019738" y="3643960"/>
                </a:lnTo>
                <a:lnTo>
                  <a:pt x="2067059" y="3638375"/>
                </a:lnTo>
                <a:lnTo>
                  <a:pt x="2114004" y="3631592"/>
                </a:lnTo>
                <a:lnTo>
                  <a:pt x="2160555" y="3623627"/>
                </a:lnTo>
                <a:lnTo>
                  <a:pt x="2206698" y="3614496"/>
                </a:lnTo>
                <a:lnTo>
                  <a:pt x="2252416" y="3604214"/>
                </a:lnTo>
                <a:lnTo>
                  <a:pt x="2297694" y="3592798"/>
                </a:lnTo>
                <a:lnTo>
                  <a:pt x="2342516" y="3580262"/>
                </a:lnTo>
                <a:lnTo>
                  <a:pt x="2386866" y="3566624"/>
                </a:lnTo>
                <a:lnTo>
                  <a:pt x="2430728" y="3551898"/>
                </a:lnTo>
                <a:lnTo>
                  <a:pt x="2474088" y="3536101"/>
                </a:lnTo>
                <a:lnTo>
                  <a:pt x="2516928" y="3519248"/>
                </a:lnTo>
                <a:lnTo>
                  <a:pt x="2559233" y="3501354"/>
                </a:lnTo>
                <a:lnTo>
                  <a:pt x="2600987" y="3482437"/>
                </a:lnTo>
                <a:lnTo>
                  <a:pt x="2642174" y="3462511"/>
                </a:lnTo>
                <a:lnTo>
                  <a:pt x="2682780" y="3441592"/>
                </a:lnTo>
                <a:lnTo>
                  <a:pt x="2722787" y="3419697"/>
                </a:lnTo>
                <a:lnTo>
                  <a:pt x="2762181" y="3396841"/>
                </a:lnTo>
                <a:lnTo>
                  <a:pt x="2800944" y="3373039"/>
                </a:lnTo>
                <a:lnTo>
                  <a:pt x="2839063" y="3348307"/>
                </a:lnTo>
                <a:lnTo>
                  <a:pt x="2876520" y="3322662"/>
                </a:lnTo>
                <a:lnTo>
                  <a:pt x="2913300" y="3296119"/>
                </a:lnTo>
                <a:lnTo>
                  <a:pt x="2949387" y="3268694"/>
                </a:lnTo>
                <a:lnTo>
                  <a:pt x="2984766" y="3240402"/>
                </a:lnTo>
                <a:lnTo>
                  <a:pt x="3019420" y="3211260"/>
                </a:lnTo>
                <a:lnTo>
                  <a:pt x="3053335" y="3181283"/>
                </a:lnTo>
                <a:lnTo>
                  <a:pt x="3086493" y="3150487"/>
                </a:lnTo>
                <a:lnTo>
                  <a:pt x="3118880" y="3118888"/>
                </a:lnTo>
                <a:lnTo>
                  <a:pt x="3150479" y="3086501"/>
                </a:lnTo>
                <a:lnTo>
                  <a:pt x="3181275" y="3053342"/>
                </a:lnTo>
                <a:lnTo>
                  <a:pt x="3211252" y="3019428"/>
                </a:lnTo>
                <a:lnTo>
                  <a:pt x="3240394" y="2984773"/>
                </a:lnTo>
                <a:lnTo>
                  <a:pt x="3268685" y="2949395"/>
                </a:lnTo>
                <a:lnTo>
                  <a:pt x="3296110" y="2913307"/>
                </a:lnTo>
                <a:lnTo>
                  <a:pt x="3322653" y="2876527"/>
                </a:lnTo>
                <a:lnTo>
                  <a:pt x="3348298" y="2839070"/>
                </a:lnTo>
                <a:lnTo>
                  <a:pt x="3373029" y="2800951"/>
                </a:lnTo>
                <a:lnTo>
                  <a:pt x="3396831" y="2762188"/>
                </a:lnTo>
                <a:lnTo>
                  <a:pt x="3419687" y="2722794"/>
                </a:lnTo>
                <a:lnTo>
                  <a:pt x="3441582" y="2682787"/>
                </a:lnTo>
                <a:lnTo>
                  <a:pt x="3462501" y="2642182"/>
                </a:lnTo>
                <a:lnTo>
                  <a:pt x="3482426" y="2600994"/>
                </a:lnTo>
                <a:lnTo>
                  <a:pt x="3501343" y="2559240"/>
                </a:lnTo>
                <a:lnTo>
                  <a:pt x="3519236" y="2516935"/>
                </a:lnTo>
                <a:lnTo>
                  <a:pt x="3536090" y="2474095"/>
                </a:lnTo>
                <a:lnTo>
                  <a:pt x="3551887" y="2430736"/>
                </a:lnTo>
                <a:lnTo>
                  <a:pt x="3566612" y="2386874"/>
                </a:lnTo>
                <a:lnTo>
                  <a:pt x="3580251" y="2342524"/>
                </a:lnTo>
                <a:lnTo>
                  <a:pt x="3592786" y="2297702"/>
                </a:lnTo>
                <a:lnTo>
                  <a:pt x="3604202" y="2252425"/>
                </a:lnTo>
                <a:lnTo>
                  <a:pt x="3614484" y="2206707"/>
                </a:lnTo>
                <a:lnTo>
                  <a:pt x="3623615" y="2160564"/>
                </a:lnTo>
                <a:lnTo>
                  <a:pt x="3631579" y="2114013"/>
                </a:lnTo>
                <a:lnTo>
                  <a:pt x="3638362" y="2067069"/>
                </a:lnTo>
                <a:lnTo>
                  <a:pt x="3643947" y="2019748"/>
                </a:lnTo>
                <a:lnTo>
                  <a:pt x="3648318" y="1972066"/>
                </a:lnTo>
                <a:lnTo>
                  <a:pt x="3651460" y="1924038"/>
                </a:lnTo>
                <a:lnTo>
                  <a:pt x="3653357" y="1875680"/>
                </a:lnTo>
                <a:lnTo>
                  <a:pt x="3653993" y="1827009"/>
                </a:lnTo>
                <a:lnTo>
                  <a:pt x="3653357" y="1778337"/>
                </a:lnTo>
                <a:lnTo>
                  <a:pt x="3651460" y="1729978"/>
                </a:lnTo>
                <a:lnTo>
                  <a:pt x="3648318" y="1681950"/>
                </a:lnTo>
                <a:lnTo>
                  <a:pt x="3643947" y="1634267"/>
                </a:lnTo>
                <a:lnTo>
                  <a:pt x="3638362" y="1586946"/>
                </a:lnTo>
                <a:lnTo>
                  <a:pt x="3631579" y="1540001"/>
                </a:lnTo>
                <a:lnTo>
                  <a:pt x="3623615" y="1493450"/>
                </a:lnTo>
                <a:lnTo>
                  <a:pt x="3614484" y="1447307"/>
                </a:lnTo>
                <a:lnTo>
                  <a:pt x="3604202" y="1401588"/>
                </a:lnTo>
                <a:lnTo>
                  <a:pt x="3592786" y="1356310"/>
                </a:lnTo>
                <a:lnTo>
                  <a:pt x="3580251" y="1311488"/>
                </a:lnTo>
                <a:lnTo>
                  <a:pt x="3566612" y="1267138"/>
                </a:lnTo>
                <a:lnTo>
                  <a:pt x="3551887" y="1223275"/>
                </a:lnTo>
                <a:lnTo>
                  <a:pt x="3536090" y="1179916"/>
                </a:lnTo>
                <a:lnTo>
                  <a:pt x="3519236" y="1137075"/>
                </a:lnTo>
                <a:lnTo>
                  <a:pt x="3501343" y="1094770"/>
                </a:lnTo>
                <a:lnTo>
                  <a:pt x="3482426" y="1053016"/>
                </a:lnTo>
                <a:lnTo>
                  <a:pt x="3462501" y="1011828"/>
                </a:lnTo>
                <a:lnTo>
                  <a:pt x="3441582" y="971222"/>
                </a:lnTo>
                <a:lnTo>
                  <a:pt x="3419687" y="931215"/>
                </a:lnTo>
                <a:lnTo>
                  <a:pt x="3396831" y="891821"/>
                </a:lnTo>
                <a:lnTo>
                  <a:pt x="3373029" y="853057"/>
                </a:lnTo>
                <a:lnTo>
                  <a:pt x="3348298" y="814938"/>
                </a:lnTo>
                <a:lnTo>
                  <a:pt x="3322653" y="777481"/>
                </a:lnTo>
                <a:lnTo>
                  <a:pt x="3296110" y="740700"/>
                </a:lnTo>
                <a:lnTo>
                  <a:pt x="3268685" y="704613"/>
                </a:lnTo>
                <a:lnTo>
                  <a:pt x="3240394" y="669234"/>
                </a:lnTo>
                <a:lnTo>
                  <a:pt x="3211252" y="634579"/>
                </a:lnTo>
                <a:lnTo>
                  <a:pt x="3181275" y="600664"/>
                </a:lnTo>
                <a:lnTo>
                  <a:pt x="3150479" y="567506"/>
                </a:lnTo>
                <a:lnTo>
                  <a:pt x="3118880" y="535119"/>
                </a:lnTo>
                <a:lnTo>
                  <a:pt x="3086493" y="503519"/>
                </a:lnTo>
                <a:lnTo>
                  <a:pt x="3053335" y="472723"/>
                </a:lnTo>
                <a:lnTo>
                  <a:pt x="3019420" y="442746"/>
                </a:lnTo>
                <a:lnTo>
                  <a:pt x="2984766" y="413604"/>
                </a:lnTo>
                <a:lnTo>
                  <a:pt x="2949387" y="385312"/>
                </a:lnTo>
                <a:lnTo>
                  <a:pt x="2913300" y="357887"/>
                </a:lnTo>
                <a:lnTo>
                  <a:pt x="2876520" y="331343"/>
                </a:lnTo>
                <a:lnTo>
                  <a:pt x="2839063" y="305698"/>
                </a:lnTo>
                <a:lnTo>
                  <a:pt x="2800944" y="280967"/>
                </a:lnTo>
                <a:lnTo>
                  <a:pt x="2762181" y="257165"/>
                </a:lnTo>
                <a:lnTo>
                  <a:pt x="2722787" y="234308"/>
                </a:lnTo>
                <a:lnTo>
                  <a:pt x="2682780" y="212413"/>
                </a:lnTo>
                <a:lnTo>
                  <a:pt x="2642174" y="191494"/>
                </a:lnTo>
                <a:lnTo>
                  <a:pt x="2600987" y="171568"/>
                </a:lnTo>
                <a:lnTo>
                  <a:pt x="2559233" y="152651"/>
                </a:lnTo>
                <a:lnTo>
                  <a:pt x="2516928" y="134758"/>
                </a:lnTo>
                <a:lnTo>
                  <a:pt x="2474088" y="117904"/>
                </a:lnTo>
                <a:lnTo>
                  <a:pt x="2430728" y="102107"/>
                </a:lnTo>
                <a:lnTo>
                  <a:pt x="2386866" y="87381"/>
                </a:lnTo>
                <a:lnTo>
                  <a:pt x="2342516" y="73743"/>
                </a:lnTo>
                <a:lnTo>
                  <a:pt x="2297694" y="61207"/>
                </a:lnTo>
                <a:lnTo>
                  <a:pt x="2252416" y="49791"/>
                </a:lnTo>
                <a:lnTo>
                  <a:pt x="2206698" y="39509"/>
                </a:lnTo>
                <a:lnTo>
                  <a:pt x="2160555" y="30378"/>
                </a:lnTo>
                <a:lnTo>
                  <a:pt x="2114004" y="22413"/>
                </a:lnTo>
                <a:lnTo>
                  <a:pt x="2067059" y="15630"/>
                </a:lnTo>
                <a:lnTo>
                  <a:pt x="2019738" y="10045"/>
                </a:lnTo>
                <a:lnTo>
                  <a:pt x="1972055" y="5674"/>
                </a:lnTo>
                <a:lnTo>
                  <a:pt x="1924026" y="2532"/>
                </a:lnTo>
                <a:lnTo>
                  <a:pt x="1875668" y="635"/>
                </a:lnTo>
                <a:lnTo>
                  <a:pt x="1826996" y="0"/>
                </a:lnTo>
                <a:close/>
              </a:path>
            </a:pathLst>
          </a:custGeom>
          <a:solidFill>
            <a:srgbClr val="71CB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D1DA16B6-493D-1A40-B852-A140C24B1A79}"/>
              </a:ext>
            </a:extLst>
          </p:cNvPr>
          <p:cNvSpPr txBox="1">
            <a:spLocks/>
          </p:cNvSpPr>
          <p:nvPr/>
        </p:nvSpPr>
        <p:spPr>
          <a:xfrm>
            <a:off x="5797260" y="4543425"/>
            <a:ext cx="4731835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r">
              <a:spcBef>
                <a:spcPts val="100"/>
              </a:spcBef>
            </a:pPr>
            <a:endParaRPr lang="en-US" b="1" spc="-10" dirty="0">
              <a:solidFill>
                <a:srgbClr val="FFFFFF"/>
              </a:solidFill>
              <a:latin typeface="Trebuchet MS" panose="020B0603020202020204" pitchFamily="34" charset="0"/>
              <a:cs typeface="Tahoma"/>
            </a:endParaRPr>
          </a:p>
          <a:p>
            <a:pPr marL="12700" marR="5080" algn="r">
              <a:spcBef>
                <a:spcPts val="100"/>
              </a:spcBef>
            </a:pPr>
            <a:r>
              <a:rPr lang="el-GR" sz="2000" b="1" spc="-10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Ενημέρωση Εκπροσώπων Τύπου</a:t>
            </a:r>
            <a:endParaRPr lang="en-US" sz="2000" b="1" spc="-10" dirty="0">
              <a:solidFill>
                <a:srgbClr val="FFFFFF"/>
              </a:solidFill>
              <a:latin typeface="Trebuchet MS" panose="020B0603020202020204" pitchFamily="34" charset="0"/>
              <a:cs typeface="Tahoma"/>
            </a:endParaRPr>
          </a:p>
          <a:p>
            <a:pPr marL="12700" marR="5080" algn="r">
              <a:spcBef>
                <a:spcPts val="100"/>
              </a:spcBef>
            </a:pPr>
            <a:r>
              <a:rPr lang="el-GR" b="1" spc="-10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Χάρης Σαχίνης</a:t>
            </a:r>
            <a:r>
              <a:rPr lang="en-US" b="1" spc="-10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 </a:t>
            </a:r>
            <a:endParaRPr lang="el-GR" b="1" spc="-10" dirty="0">
              <a:solidFill>
                <a:srgbClr val="FFFFFF"/>
              </a:solidFill>
              <a:latin typeface="Trebuchet MS" panose="020B0603020202020204" pitchFamily="34" charset="0"/>
              <a:cs typeface="Tahoma"/>
            </a:endParaRPr>
          </a:p>
          <a:p>
            <a:pPr marL="12700" marR="5080" algn="r">
              <a:spcBef>
                <a:spcPts val="100"/>
              </a:spcBef>
            </a:pPr>
            <a:r>
              <a:rPr lang="el-GR" b="1" spc="-10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Διευθύνων Σύμβουλος</a:t>
            </a:r>
            <a:r>
              <a:rPr lang="en-US" b="1" spc="-10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el-GR" b="1" spc="-10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ΕΥΔΑΠ</a:t>
            </a:r>
          </a:p>
          <a:p>
            <a:pPr marL="12700" marR="5080" algn="r">
              <a:spcBef>
                <a:spcPts val="100"/>
              </a:spcBef>
            </a:pPr>
            <a:r>
              <a:rPr lang="el-GR" b="1" spc="-10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11 Σεπτεμβρίου 2024</a:t>
            </a:r>
            <a:endParaRPr lang="en-GB" dirty="0">
              <a:latin typeface="Tahoma"/>
              <a:cs typeface="Tahom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269483-8020-1688-8627-A8BFC0C88451}"/>
              </a:ext>
            </a:extLst>
          </p:cNvPr>
          <p:cNvSpPr txBox="1"/>
          <p:nvPr/>
        </p:nvSpPr>
        <p:spPr>
          <a:xfrm>
            <a:off x="893002" y="1190625"/>
            <a:ext cx="37450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Αντιμετώπιση της Ξηρασίας: </a:t>
            </a:r>
            <a:endParaRPr lang="en-GB" sz="24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l-GR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Διερεύνηση Εναλλακτικών Πηγών Τροφοδοσίας Νερού για την Αττική</a:t>
            </a:r>
            <a:endParaRPr lang="el-GR" sz="2400" b="1" dirty="0">
              <a:latin typeface="Trebuchet MS" panose="020B0603020202020204" pitchFamily="34" charset="0"/>
            </a:endParaRPr>
          </a:p>
        </p:txBody>
      </p:sp>
      <p:pic>
        <p:nvPicPr>
          <p:cNvPr id="16" name="Picture 1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85A74DFF-2DF2-93B2-C7EF-3FE6A01C39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2" t="34457" r="22175" b="40922"/>
          <a:stretch/>
        </p:blipFill>
        <p:spPr>
          <a:xfrm>
            <a:off x="8316755" y="6761443"/>
            <a:ext cx="2209800" cy="7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4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B82-E696-033E-D597-FF94540B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512186-E3D9-B5F4-CD81-47A591DB2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4" y="-28575"/>
            <a:ext cx="10779617" cy="7591425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F9AFF5D6-24F1-5239-A4E1-D48FFFE8E346}"/>
              </a:ext>
            </a:extLst>
          </p:cNvPr>
          <p:cNvGrpSpPr/>
          <p:nvPr/>
        </p:nvGrpSpPr>
        <p:grpSpPr>
          <a:xfrm>
            <a:off x="-206501" y="6499977"/>
            <a:ext cx="1133009" cy="1471538"/>
            <a:chOff x="-1739" y="5783952"/>
            <a:chExt cx="1288415" cy="17780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BB1AA34-4B4D-2F62-CAFD-ADD0B5079D77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C3F2B2-5C53-F7F4-7B40-1E1D8676A278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">
            <a:extLst>
              <a:ext uri="{FF2B5EF4-FFF2-40B4-BE49-F238E27FC236}">
                <a16:creationId xmlns:a16="http://schemas.microsoft.com/office/drawing/2014/main" id="{97A9EB86-7EC9-6251-7234-8322CF5D4B54}"/>
              </a:ext>
            </a:extLst>
          </p:cNvPr>
          <p:cNvSpPr txBox="1">
            <a:spLocks/>
          </p:cNvSpPr>
          <p:nvPr/>
        </p:nvSpPr>
        <p:spPr>
          <a:xfrm>
            <a:off x="1993900" y="14674"/>
            <a:ext cx="8458200" cy="1276556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Η αξιοποίηση ομβρίων υδάτων στη πόλη χρειάζεται μακροχρόνιο σχεδιασμό και υλοποίηση με αμφίβολα αποτελέσματα</a:t>
            </a:r>
          </a:p>
        </p:txBody>
      </p:sp>
      <p:sp>
        <p:nvSpPr>
          <p:cNvPr id="2" name="Slide Number Placeholder 39">
            <a:extLst>
              <a:ext uri="{FF2B5EF4-FFF2-40B4-BE49-F238E27FC236}">
                <a16:creationId xmlns:a16="http://schemas.microsoft.com/office/drawing/2014/main" id="{37E6AD2B-9C46-2D6F-7482-6F2E6955C3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766300" y="7033450"/>
            <a:ext cx="39243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10</a:t>
            </a:fld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B1544-6629-D44C-CE23-9410AF3908F8}"/>
              </a:ext>
            </a:extLst>
          </p:cNvPr>
          <p:cNvSpPr txBox="1"/>
          <p:nvPr/>
        </p:nvSpPr>
        <p:spPr>
          <a:xfrm>
            <a:off x="8013701" y="3840004"/>
            <a:ext cx="609599" cy="246221"/>
          </a:xfrm>
          <a:prstGeom prst="rect">
            <a:avLst/>
          </a:prstGeom>
          <a:solidFill>
            <a:srgbClr val="EFF5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00" b="1" dirty="0">
                <a:solidFill>
                  <a:srgbClr val="116590"/>
                </a:solidFill>
              </a:rPr>
              <a:t>ΕΝΩΤΙΚΟ ΥΔΡΑΓΩΓΕΙΟ</a:t>
            </a:r>
            <a:endParaRPr lang="en-GR" sz="500" b="1" dirty="0">
              <a:solidFill>
                <a:srgbClr val="1165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8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B82-E696-033E-D597-FF94540B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749109-A71F-B43D-8EF4-4975E450D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80" y="-6447"/>
            <a:ext cx="10757350" cy="7575744"/>
          </a:xfrm>
          <a:prstGeom prst="rect">
            <a:avLst/>
          </a:prstGeom>
        </p:spPr>
      </p:pic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9901E83-3C41-7AA4-7C89-8F77E0B27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44150" y="7231136"/>
            <a:ext cx="2459482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11</a:t>
            </a:fld>
            <a:endParaRPr lang="en-US" sz="1400" dirty="0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97A9EB86-7EC9-6251-7234-8322CF5D4B54}"/>
              </a:ext>
            </a:extLst>
          </p:cNvPr>
          <p:cNvSpPr txBox="1">
            <a:spLocks/>
          </p:cNvSpPr>
          <p:nvPr/>
        </p:nvSpPr>
        <p:spPr>
          <a:xfrm>
            <a:off x="2374900" y="-104775"/>
            <a:ext cx="8300720" cy="1276556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Η διασύνδεση με τη λίμνη των Κρεμαστών πενταπλασιάζει τα αποθέματα με μηδενικό λειτουργικό κόστος για την κάλυψη του μεγαλύτερου μέρους των αναγκών…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31E41-875C-08D6-FC63-4065DCB87A71}"/>
              </a:ext>
            </a:extLst>
          </p:cNvPr>
          <p:cNvSpPr txBox="1"/>
          <p:nvPr/>
        </p:nvSpPr>
        <p:spPr>
          <a:xfrm>
            <a:off x="7785100" y="3687604"/>
            <a:ext cx="609599" cy="246221"/>
          </a:xfrm>
          <a:prstGeom prst="rect">
            <a:avLst/>
          </a:prstGeom>
          <a:solidFill>
            <a:srgbClr val="EFF5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00" b="1" dirty="0">
                <a:solidFill>
                  <a:srgbClr val="116590"/>
                </a:solidFill>
              </a:rPr>
              <a:t>ΕΝΩΤΙΚΟ ΥΔΡΑΓΩΓΕΙΟ</a:t>
            </a:r>
            <a:endParaRPr lang="en-GR" sz="500" b="1" dirty="0">
              <a:solidFill>
                <a:srgbClr val="1165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1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B82-E696-033E-D597-FF94540B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p of a river and a lake&#10;&#10;Description automatically generated with medium confidence">
            <a:extLst>
              <a:ext uri="{FF2B5EF4-FFF2-40B4-BE49-F238E27FC236}">
                <a16:creationId xmlns:a16="http://schemas.microsoft.com/office/drawing/2014/main" id="{0078E060-38E4-11F1-8923-61516E903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2055" y="-960878"/>
            <a:ext cx="7589002" cy="9458453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F9AFF5D6-24F1-5239-A4E1-D48FFFE8E346}"/>
              </a:ext>
            </a:extLst>
          </p:cNvPr>
          <p:cNvGrpSpPr/>
          <p:nvPr/>
        </p:nvGrpSpPr>
        <p:grpSpPr>
          <a:xfrm>
            <a:off x="-14133" y="6296025"/>
            <a:ext cx="1066801" cy="1299520"/>
            <a:chOff x="-1739" y="5783952"/>
            <a:chExt cx="1288415" cy="17780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BB1AA34-4B4D-2F62-CAFD-ADD0B5079D77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C3F2B2-5C53-F7F4-7B40-1E1D8676A278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6FEA6D8E-3317-F462-C44C-78FFD1BED06B}"/>
              </a:ext>
            </a:extLst>
          </p:cNvPr>
          <p:cNvGrpSpPr/>
          <p:nvPr/>
        </p:nvGrpSpPr>
        <p:grpSpPr>
          <a:xfrm>
            <a:off x="360004" y="89785"/>
            <a:ext cx="325120" cy="376555"/>
            <a:chOff x="360004" y="89785"/>
            <a:chExt cx="325120" cy="37655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6416798-DC88-48A0-FC69-E81F92EE7281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9257944-9878-2363-27DA-7C8E3134B3D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9901E83-3C41-7AA4-7C89-8F77E0B27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595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art with numbers and symbols&#10;&#10;Description automatically generated">
            <a:extLst>
              <a:ext uri="{FF2B5EF4-FFF2-40B4-BE49-F238E27FC236}">
                <a16:creationId xmlns:a16="http://schemas.microsoft.com/office/drawing/2014/main" id="{EFE712C7-DEC5-8382-E415-E892C2B7B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1" y="5832082"/>
            <a:ext cx="3632837" cy="1138650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6F4A2104-AF6B-50A6-C4B6-83001C6F0DBD}"/>
              </a:ext>
            </a:extLst>
          </p:cNvPr>
          <p:cNvSpPr txBox="1">
            <a:spLocks/>
          </p:cNvSpPr>
          <p:nvPr/>
        </p:nvSpPr>
        <p:spPr>
          <a:xfrm>
            <a:off x="1841500" y="57361"/>
            <a:ext cx="8336857" cy="537892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Μετά τη σύγκριση λύσεων βάσει αρχικών εκτιμήσεων …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8DC22194-E89B-999D-964E-1E76FBB8E188}"/>
              </a:ext>
            </a:extLst>
          </p:cNvPr>
          <p:cNvSpPr txBox="1">
            <a:spLocks/>
          </p:cNvSpPr>
          <p:nvPr/>
        </p:nvSpPr>
        <p:spPr>
          <a:xfrm>
            <a:off x="3926294" y="5849228"/>
            <a:ext cx="6297209" cy="1399666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i="1" u="sng" dirty="0">
                <a:solidFill>
                  <a:srgbClr val="0051A0"/>
                </a:solidFill>
                <a:highlight>
                  <a:srgbClr val="DDF1FD"/>
                </a:highlight>
                <a:latin typeface="Trebuchet MS"/>
              </a:rPr>
              <a:t>…προχωράμε στην άμεση μελέτη των μεσοπρόθεσμων λύσεων με αρχική έμφαση στην ενίσχυση του ταμιευτήρα Ευήνου από ποταμούς που τροφοδοτούν τη Λίμνη των Κρεμαστών</a:t>
            </a:r>
          </a:p>
        </p:txBody>
      </p:sp>
      <p:sp>
        <p:nvSpPr>
          <p:cNvPr id="2" name="Slide Number Placeholder 39">
            <a:extLst>
              <a:ext uri="{FF2B5EF4-FFF2-40B4-BE49-F238E27FC236}">
                <a16:creationId xmlns:a16="http://schemas.microsoft.com/office/drawing/2014/main" id="{0DE81D3D-1231-4AAA-C2FA-0C39FEA921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842500" y="7033450"/>
            <a:ext cx="31623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13</a:t>
            </a:fld>
            <a:endParaRPr lang="en-US" sz="1400" dirty="0"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1AE11AF0-9709-80E9-844C-D2A35F30E90A}"/>
              </a:ext>
            </a:extLst>
          </p:cNvPr>
          <p:cNvGrpSpPr/>
          <p:nvPr/>
        </p:nvGrpSpPr>
        <p:grpSpPr>
          <a:xfrm>
            <a:off x="-14133" y="6296025"/>
            <a:ext cx="1066801" cy="1299520"/>
            <a:chOff x="-1739" y="5783952"/>
            <a:chExt cx="1288415" cy="177800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7DF4CE79-EB76-8B6E-FFBA-5AA0F702428C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B53DC857-10B9-6603-2383-EB946B40C919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C73C17E7-E326-413B-0F69-253C9026B0C9}"/>
              </a:ext>
            </a:extLst>
          </p:cNvPr>
          <p:cNvGrpSpPr/>
          <p:nvPr/>
        </p:nvGrpSpPr>
        <p:grpSpPr>
          <a:xfrm>
            <a:off x="360004" y="89785"/>
            <a:ext cx="325120" cy="376555"/>
            <a:chOff x="360004" y="89785"/>
            <a:chExt cx="325120" cy="376555"/>
          </a:xfrm>
        </p:grpSpPr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068CA507-55F8-EFE3-EBCA-0C8A11973633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7">
              <a:extLst>
                <a:ext uri="{FF2B5EF4-FFF2-40B4-BE49-F238E27FC236}">
                  <a16:creationId xmlns:a16="http://schemas.microsoft.com/office/drawing/2014/main" id="{9B895FCE-B385-9461-B114-583134A602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graphicFrame>
        <p:nvGraphicFramePr>
          <p:cNvPr id="14" name="Πίνακας 13">
            <a:extLst>
              <a:ext uri="{FF2B5EF4-FFF2-40B4-BE49-F238E27FC236}">
                <a16:creationId xmlns:a16="http://schemas.microsoft.com/office/drawing/2014/main" id="{2D7F3B7B-7395-F4F3-5708-21AE0C9B9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35747"/>
              </p:ext>
            </p:extLst>
          </p:nvPr>
        </p:nvGraphicFramePr>
        <p:xfrm>
          <a:off x="192491" y="836484"/>
          <a:ext cx="10031012" cy="4917463"/>
        </p:xfrm>
        <a:graphic>
          <a:graphicData uri="http://schemas.openxmlformats.org/drawingml/2006/table">
            <a:tbl>
              <a:tblPr/>
              <a:tblGrid>
                <a:gridCol w="1613889">
                  <a:extLst>
                    <a:ext uri="{9D8B030D-6E8A-4147-A177-3AD203B41FA5}">
                      <a16:colId xmlns:a16="http://schemas.microsoft.com/office/drawing/2014/main" val="1049557308"/>
                    </a:ext>
                  </a:extLst>
                </a:gridCol>
                <a:gridCol w="1004450">
                  <a:extLst>
                    <a:ext uri="{9D8B030D-6E8A-4147-A177-3AD203B41FA5}">
                      <a16:colId xmlns:a16="http://schemas.microsoft.com/office/drawing/2014/main" val="322685664"/>
                    </a:ext>
                  </a:extLst>
                </a:gridCol>
                <a:gridCol w="1011870">
                  <a:extLst>
                    <a:ext uri="{9D8B030D-6E8A-4147-A177-3AD203B41FA5}">
                      <a16:colId xmlns:a16="http://schemas.microsoft.com/office/drawing/2014/main" val="30533844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7581253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996527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7845374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580281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940460723"/>
                    </a:ext>
                  </a:extLst>
                </a:gridCol>
                <a:gridCol w="990603">
                  <a:extLst>
                    <a:ext uri="{9D8B030D-6E8A-4147-A177-3AD203B41FA5}">
                      <a16:colId xmlns:a16="http://schemas.microsoft.com/office/drawing/2014/main" val="3899015951"/>
                    </a:ext>
                  </a:extLst>
                </a:gridCol>
              </a:tblGrid>
              <a:tr h="811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Έργο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Υλοποίηση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Μέγεθος (</a:t>
                      </a:r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05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l-G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έτος)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(M€)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  <a:r>
                        <a:rPr lang="el-G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(Μ€/έτος) βάσει τρέχουσας τιμής ενέργειας)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KWh/m3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Κόστος </a:t>
                      </a:r>
                      <a:r>
                        <a:rPr lang="el-G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(€</a:t>
                      </a:r>
                      <a:r>
                        <a:rPr lang="el-GR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05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l-GR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 στο σενάριο μηδενικής χρηματοδότησης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Ψηλή </a:t>
                      </a:r>
                      <a:r>
                        <a:rPr lang="el-GR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Συνθετότητα</a:t>
                      </a:r>
                      <a:endParaRPr lang="el-G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Μείωση πίεσης υδάτινων πόρων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08070"/>
                  </a:ext>
                </a:extLst>
              </a:tr>
              <a:tr h="516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Γεωτρήσεις Μέσου Ρου </a:t>
                      </a:r>
                    </a:p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Β. Κηφισού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Βραχυπρόθεσμη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5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5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781397"/>
                  </a:ext>
                </a:extLst>
              </a:tr>
              <a:tr h="604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Εξυγείανση δικτύου για ελαχιστοποιήση διαρροών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Μεσοπρόθεσμη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  <a:p>
                      <a:pPr algn="l" rtl="0" fontAlgn="ctr"/>
                      <a:endParaRPr lang="el-GR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310608"/>
                  </a:ext>
                </a:extLst>
              </a:tr>
              <a:tr h="409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Υποθαλάσσια αφαλάτωση 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Μεσοπρόθεσμη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15863"/>
                  </a:ext>
                </a:extLst>
              </a:tr>
              <a:tr h="373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Επίγεια αφαλάτωση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Μεσοπρόθεσμη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994015"/>
                  </a:ext>
                </a:extLst>
              </a:tr>
              <a:tr h="418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Ανακτημένο νερό για βιομηχανία &amp; άρδευση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Μεσοπρόθεσμη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  <a:p>
                      <a:pPr algn="l" rtl="0" fontAlgn="ctr"/>
                      <a:endParaRPr lang="el-GR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067362"/>
                  </a:ext>
                </a:extLst>
              </a:tr>
              <a:tr h="409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Ενίσχυση Ευήνου Φάση Α+Β 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Μεσοπρόθεσμη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7710"/>
                  </a:ext>
                </a:extLst>
              </a:tr>
              <a:tr h="409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Ενίσχυση Ευήνου Φάση Γ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Μεσοπρόθεσμη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27074"/>
                  </a:ext>
                </a:extLst>
              </a:tr>
              <a:tr h="466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Ανακτημένο νερό</a:t>
                      </a:r>
                      <a:r>
                        <a:rPr lang="el-GR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ενίσχυσης καναλιού (επέκταση</a:t>
                      </a:r>
                      <a:r>
                        <a:rPr lang="el-GR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Μακροπρόθεσμη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47006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Συλλογή βροχής στα κτήρια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Μακροπρόθεσμη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5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5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l-G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  <a:p>
                      <a:pPr algn="l" rtl="0" fontAlgn="ctr"/>
                      <a:endParaRPr lang="el-GR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  <a:p>
                      <a:pPr algn="l" rtl="0" fontAlgn="ctr"/>
                      <a:endParaRPr lang="el-GR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9" marR="5819" marT="5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4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58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18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8625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5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948800" y="-6350"/>
            <a:ext cx="2743200" cy="7573009"/>
            <a:chOff x="7948800" y="-6350"/>
            <a:chExt cx="2743200" cy="7573009"/>
          </a:xfrm>
        </p:grpSpPr>
        <p:sp>
          <p:nvSpPr>
            <p:cNvPr id="5" name="object 5"/>
            <p:cNvSpPr/>
            <p:nvPr/>
          </p:nvSpPr>
          <p:spPr>
            <a:xfrm>
              <a:off x="8212449" y="2214011"/>
              <a:ext cx="340995" cy="357505"/>
            </a:xfrm>
            <a:custGeom>
              <a:avLst/>
              <a:gdLst/>
              <a:ahLst/>
              <a:cxnLst/>
              <a:rect l="l" t="t" r="r" b="b"/>
              <a:pathLst>
                <a:path w="340995" h="357505">
                  <a:moveTo>
                    <a:pt x="63429" y="194182"/>
                  </a:moveTo>
                  <a:lnTo>
                    <a:pt x="114" y="194182"/>
                  </a:lnTo>
                  <a:lnTo>
                    <a:pt x="9651" y="243932"/>
                  </a:lnTo>
                  <a:lnTo>
                    <a:pt x="33970" y="288167"/>
                  </a:lnTo>
                  <a:lnTo>
                    <a:pt x="67945" y="323533"/>
                  </a:lnTo>
                  <a:lnTo>
                    <a:pt x="106451" y="346671"/>
                  </a:lnTo>
                  <a:lnTo>
                    <a:pt x="149274" y="357336"/>
                  </a:lnTo>
                  <a:lnTo>
                    <a:pt x="192818" y="355882"/>
                  </a:lnTo>
                  <a:lnTo>
                    <a:pt x="233417" y="342472"/>
                  </a:lnTo>
                  <a:lnTo>
                    <a:pt x="267403" y="317270"/>
                  </a:lnTo>
                  <a:lnTo>
                    <a:pt x="283388" y="292436"/>
                  </a:lnTo>
                  <a:lnTo>
                    <a:pt x="152710" y="292436"/>
                  </a:lnTo>
                  <a:lnTo>
                    <a:pt x="123355" y="284606"/>
                  </a:lnTo>
                  <a:lnTo>
                    <a:pt x="97644" y="268105"/>
                  </a:lnTo>
                  <a:lnTo>
                    <a:pt x="78370" y="243455"/>
                  </a:lnTo>
                  <a:lnTo>
                    <a:pt x="66046" y="212790"/>
                  </a:lnTo>
                  <a:lnTo>
                    <a:pt x="63429" y="194182"/>
                  </a:lnTo>
                  <a:close/>
                </a:path>
                <a:path w="340995" h="357505">
                  <a:moveTo>
                    <a:pt x="292008" y="276580"/>
                  </a:moveTo>
                  <a:lnTo>
                    <a:pt x="212476" y="276593"/>
                  </a:lnTo>
                  <a:lnTo>
                    <a:pt x="197514" y="285853"/>
                  </a:lnTo>
                  <a:lnTo>
                    <a:pt x="177507" y="291995"/>
                  </a:lnTo>
                  <a:lnTo>
                    <a:pt x="152710" y="292436"/>
                  </a:lnTo>
                  <a:lnTo>
                    <a:pt x="283388" y="292436"/>
                  </a:lnTo>
                  <a:lnTo>
                    <a:pt x="291109" y="280441"/>
                  </a:lnTo>
                  <a:lnTo>
                    <a:pt x="292008" y="276580"/>
                  </a:lnTo>
                  <a:close/>
                </a:path>
                <a:path w="340995" h="357505">
                  <a:moveTo>
                    <a:pt x="193951" y="115609"/>
                  </a:moveTo>
                  <a:lnTo>
                    <a:pt x="163339" y="124374"/>
                  </a:lnTo>
                  <a:lnTo>
                    <a:pt x="138868" y="143859"/>
                  </a:lnTo>
                  <a:lnTo>
                    <a:pt x="122351" y="170687"/>
                  </a:lnTo>
                  <a:lnTo>
                    <a:pt x="116546" y="201271"/>
                  </a:lnTo>
                  <a:lnTo>
                    <a:pt x="122707" y="230687"/>
                  </a:lnTo>
                  <a:lnTo>
                    <a:pt x="139450" y="255643"/>
                  </a:lnTo>
                  <a:lnTo>
                    <a:pt x="165392" y="272846"/>
                  </a:lnTo>
                  <a:lnTo>
                    <a:pt x="177175" y="276593"/>
                  </a:lnTo>
                  <a:lnTo>
                    <a:pt x="189082" y="278404"/>
                  </a:lnTo>
                  <a:lnTo>
                    <a:pt x="200919" y="278370"/>
                  </a:lnTo>
                  <a:lnTo>
                    <a:pt x="212496" y="276580"/>
                  </a:lnTo>
                  <a:lnTo>
                    <a:pt x="292008" y="276580"/>
                  </a:lnTo>
                  <a:lnTo>
                    <a:pt x="302054" y="233438"/>
                  </a:lnTo>
                  <a:lnTo>
                    <a:pt x="296675" y="190969"/>
                  </a:lnTo>
                  <a:lnTo>
                    <a:pt x="276832" y="155225"/>
                  </a:lnTo>
                  <a:lnTo>
                    <a:pt x="244386" y="128396"/>
                  </a:lnTo>
                  <a:lnTo>
                    <a:pt x="231165" y="121767"/>
                  </a:lnTo>
                  <a:lnTo>
                    <a:pt x="230022" y="121310"/>
                  </a:lnTo>
                  <a:lnTo>
                    <a:pt x="229527" y="121018"/>
                  </a:lnTo>
                  <a:lnTo>
                    <a:pt x="229342" y="120942"/>
                  </a:lnTo>
                  <a:lnTo>
                    <a:pt x="228892" y="120942"/>
                  </a:lnTo>
                  <a:lnTo>
                    <a:pt x="193951" y="115609"/>
                  </a:lnTo>
                  <a:close/>
                </a:path>
                <a:path w="340995" h="357505">
                  <a:moveTo>
                    <a:pt x="198297" y="0"/>
                  </a:moveTo>
                  <a:lnTo>
                    <a:pt x="180538" y="786"/>
                  </a:lnTo>
                  <a:lnTo>
                    <a:pt x="163217" y="3098"/>
                  </a:lnTo>
                  <a:lnTo>
                    <a:pt x="146405" y="6868"/>
                  </a:lnTo>
                  <a:lnTo>
                    <a:pt x="130048" y="12064"/>
                  </a:lnTo>
                  <a:lnTo>
                    <a:pt x="129425" y="12280"/>
                  </a:lnTo>
                  <a:lnTo>
                    <a:pt x="129082" y="12445"/>
                  </a:lnTo>
                  <a:lnTo>
                    <a:pt x="124929" y="13995"/>
                  </a:lnTo>
                  <a:lnTo>
                    <a:pt x="121246" y="15532"/>
                  </a:lnTo>
                  <a:lnTo>
                    <a:pt x="117196" y="17349"/>
                  </a:lnTo>
                  <a:lnTo>
                    <a:pt x="116827" y="17487"/>
                  </a:lnTo>
                  <a:lnTo>
                    <a:pt x="73019" y="44618"/>
                  </a:lnTo>
                  <a:lnTo>
                    <a:pt x="38055" y="81513"/>
                  </a:lnTo>
                  <a:lnTo>
                    <a:pt x="13445" y="126454"/>
                  </a:lnTo>
                  <a:lnTo>
                    <a:pt x="1092" y="177533"/>
                  </a:lnTo>
                  <a:lnTo>
                    <a:pt x="1016" y="178219"/>
                  </a:lnTo>
                  <a:lnTo>
                    <a:pt x="889" y="178904"/>
                  </a:lnTo>
                  <a:lnTo>
                    <a:pt x="444" y="183045"/>
                  </a:lnTo>
                  <a:lnTo>
                    <a:pt x="279" y="186448"/>
                  </a:lnTo>
                  <a:lnTo>
                    <a:pt x="177" y="189877"/>
                  </a:lnTo>
                  <a:lnTo>
                    <a:pt x="0" y="194195"/>
                  </a:lnTo>
                  <a:lnTo>
                    <a:pt x="63429" y="194182"/>
                  </a:lnTo>
                  <a:lnTo>
                    <a:pt x="61281" y="178904"/>
                  </a:lnTo>
                  <a:lnTo>
                    <a:pt x="67752" y="132849"/>
                  </a:lnTo>
                  <a:lnTo>
                    <a:pt x="85809" y="92359"/>
                  </a:lnTo>
                  <a:lnTo>
                    <a:pt x="113593" y="58524"/>
                  </a:lnTo>
                  <a:lnTo>
                    <a:pt x="149339" y="33096"/>
                  </a:lnTo>
                  <a:lnTo>
                    <a:pt x="186969" y="19972"/>
                  </a:lnTo>
                  <a:lnTo>
                    <a:pt x="225539" y="14147"/>
                  </a:lnTo>
                  <a:lnTo>
                    <a:pt x="271972" y="14147"/>
                  </a:lnTo>
                  <a:lnTo>
                    <a:pt x="269189" y="13068"/>
                  </a:lnTo>
                  <a:lnTo>
                    <a:pt x="264007" y="11214"/>
                  </a:lnTo>
                  <a:lnTo>
                    <a:pt x="263080" y="10921"/>
                  </a:lnTo>
                  <a:lnTo>
                    <a:pt x="262166" y="10591"/>
                  </a:lnTo>
                  <a:lnTo>
                    <a:pt x="246873" y="6054"/>
                  </a:lnTo>
                  <a:lnTo>
                    <a:pt x="231093" y="2733"/>
                  </a:lnTo>
                  <a:lnTo>
                    <a:pt x="214883" y="694"/>
                  </a:lnTo>
                  <a:lnTo>
                    <a:pt x="198297" y="0"/>
                  </a:lnTo>
                  <a:close/>
                </a:path>
                <a:path w="340995" h="357505">
                  <a:moveTo>
                    <a:pt x="228942" y="120776"/>
                  </a:moveTo>
                  <a:lnTo>
                    <a:pt x="228892" y="120942"/>
                  </a:lnTo>
                  <a:lnTo>
                    <a:pt x="229342" y="120942"/>
                  </a:lnTo>
                  <a:lnTo>
                    <a:pt x="228942" y="120776"/>
                  </a:lnTo>
                  <a:close/>
                </a:path>
                <a:path w="340995" h="357505">
                  <a:moveTo>
                    <a:pt x="271972" y="14147"/>
                  </a:moveTo>
                  <a:lnTo>
                    <a:pt x="226136" y="14147"/>
                  </a:lnTo>
                  <a:lnTo>
                    <a:pt x="258616" y="17349"/>
                  </a:lnTo>
                  <a:lnTo>
                    <a:pt x="288936" y="26541"/>
                  </a:lnTo>
                  <a:lnTo>
                    <a:pt x="316481" y="41102"/>
                  </a:lnTo>
                  <a:lnTo>
                    <a:pt x="340639" y="60413"/>
                  </a:lnTo>
                  <a:lnTo>
                    <a:pt x="326674" y="47245"/>
                  </a:lnTo>
                  <a:lnTo>
                    <a:pt x="311440" y="35506"/>
                  </a:lnTo>
                  <a:lnTo>
                    <a:pt x="295089" y="25257"/>
                  </a:lnTo>
                  <a:lnTo>
                    <a:pt x="277749" y="16611"/>
                  </a:lnTo>
                  <a:lnTo>
                    <a:pt x="277456" y="16484"/>
                  </a:lnTo>
                  <a:lnTo>
                    <a:pt x="273380" y="14693"/>
                  </a:lnTo>
                  <a:lnTo>
                    <a:pt x="271972" y="14147"/>
                  </a:lnTo>
                  <a:close/>
                </a:path>
                <a:path w="340995" h="357505">
                  <a:moveTo>
                    <a:pt x="277765" y="16598"/>
                  </a:moveTo>
                  <a:close/>
                </a:path>
              </a:pathLst>
            </a:custGeom>
            <a:solidFill>
              <a:srgbClr val="005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91396" y="2251863"/>
              <a:ext cx="318135" cy="359410"/>
            </a:xfrm>
            <a:custGeom>
              <a:avLst/>
              <a:gdLst/>
              <a:ahLst/>
              <a:cxnLst/>
              <a:rect l="l" t="t" r="r" b="b"/>
              <a:pathLst>
                <a:path w="318134" h="359410">
                  <a:moveTo>
                    <a:pt x="142046" y="0"/>
                  </a:moveTo>
                  <a:lnTo>
                    <a:pt x="104338" y="7577"/>
                  </a:lnTo>
                  <a:lnTo>
                    <a:pt x="57844" y="32927"/>
                  </a:lnTo>
                  <a:lnTo>
                    <a:pt x="26073" y="69603"/>
                  </a:lnTo>
                  <a:lnTo>
                    <a:pt x="13187" y="106063"/>
                  </a:lnTo>
                  <a:lnTo>
                    <a:pt x="10131" y="136482"/>
                  </a:lnTo>
                  <a:lnTo>
                    <a:pt x="13557" y="160947"/>
                  </a:lnTo>
                  <a:lnTo>
                    <a:pt x="20116" y="179547"/>
                  </a:lnTo>
                  <a:lnTo>
                    <a:pt x="18953" y="160392"/>
                  </a:lnTo>
                  <a:lnTo>
                    <a:pt x="20229" y="144632"/>
                  </a:lnTo>
                  <a:lnTo>
                    <a:pt x="52275" y="81647"/>
                  </a:lnTo>
                  <a:lnTo>
                    <a:pt x="86137" y="60104"/>
                  </a:lnTo>
                  <a:lnTo>
                    <a:pt x="125829" y="52696"/>
                  </a:lnTo>
                  <a:lnTo>
                    <a:pt x="166611" y="60726"/>
                  </a:lnTo>
                  <a:lnTo>
                    <a:pt x="212634" y="89769"/>
                  </a:lnTo>
                  <a:lnTo>
                    <a:pt x="235559" y="123896"/>
                  </a:lnTo>
                  <a:lnTo>
                    <a:pt x="249053" y="176345"/>
                  </a:lnTo>
                  <a:lnTo>
                    <a:pt x="249069" y="197743"/>
                  </a:lnTo>
                  <a:lnTo>
                    <a:pt x="245859" y="219108"/>
                  </a:lnTo>
                  <a:lnTo>
                    <a:pt x="217311" y="276123"/>
                  </a:lnTo>
                  <a:lnTo>
                    <a:pt x="170141" y="318079"/>
                  </a:lnTo>
                  <a:lnTo>
                    <a:pt x="119553" y="337453"/>
                  </a:lnTo>
                  <a:lnTo>
                    <a:pt x="90017" y="341701"/>
                  </a:lnTo>
                  <a:lnTo>
                    <a:pt x="84251" y="341701"/>
                  </a:lnTo>
                  <a:lnTo>
                    <a:pt x="61600" y="340180"/>
                  </a:lnTo>
                  <a:lnTo>
                    <a:pt x="39877" y="335751"/>
                  </a:lnTo>
                  <a:lnTo>
                    <a:pt x="19279" y="328617"/>
                  </a:lnTo>
                  <a:lnTo>
                    <a:pt x="0" y="318981"/>
                  </a:lnTo>
                  <a:lnTo>
                    <a:pt x="9871" y="325980"/>
                  </a:lnTo>
                  <a:lnTo>
                    <a:pt x="48717" y="345955"/>
                  </a:lnTo>
                  <a:lnTo>
                    <a:pt x="100698" y="358046"/>
                  </a:lnTo>
                  <a:lnTo>
                    <a:pt x="116192" y="358922"/>
                  </a:lnTo>
                  <a:lnTo>
                    <a:pt x="119341" y="358922"/>
                  </a:lnTo>
                  <a:lnTo>
                    <a:pt x="164834" y="353683"/>
                  </a:lnTo>
                  <a:lnTo>
                    <a:pt x="206596" y="338760"/>
                  </a:lnTo>
                  <a:lnTo>
                    <a:pt x="243436" y="315342"/>
                  </a:lnTo>
                  <a:lnTo>
                    <a:pt x="274163" y="284620"/>
                  </a:lnTo>
                  <a:lnTo>
                    <a:pt x="297586" y="247785"/>
                  </a:lnTo>
                  <a:lnTo>
                    <a:pt x="312513" y="206027"/>
                  </a:lnTo>
                  <a:lnTo>
                    <a:pt x="317753" y="160535"/>
                  </a:lnTo>
                  <a:lnTo>
                    <a:pt x="317626" y="156497"/>
                  </a:lnTo>
                  <a:lnTo>
                    <a:pt x="311861" y="112491"/>
                  </a:lnTo>
                  <a:lnTo>
                    <a:pt x="280595" y="55410"/>
                  </a:lnTo>
                  <a:lnTo>
                    <a:pt x="226364" y="14930"/>
                  </a:lnTo>
                  <a:lnTo>
                    <a:pt x="183235" y="1954"/>
                  </a:lnTo>
                  <a:lnTo>
                    <a:pt x="142046" y="0"/>
                  </a:lnTo>
                  <a:close/>
                </a:path>
              </a:pathLst>
            </a:custGeom>
            <a:solidFill>
              <a:srgbClr val="1FB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31681" y="2276842"/>
              <a:ext cx="679450" cy="275590"/>
            </a:xfrm>
            <a:custGeom>
              <a:avLst/>
              <a:gdLst/>
              <a:ahLst/>
              <a:cxnLst/>
              <a:rect l="l" t="t" r="r" b="b"/>
              <a:pathLst>
                <a:path w="679450" h="275589">
                  <a:moveTo>
                    <a:pt x="183718" y="109855"/>
                  </a:moveTo>
                  <a:lnTo>
                    <a:pt x="0" y="109855"/>
                  </a:lnTo>
                  <a:lnTo>
                    <a:pt x="0" y="156845"/>
                  </a:lnTo>
                  <a:lnTo>
                    <a:pt x="183718" y="156845"/>
                  </a:lnTo>
                  <a:lnTo>
                    <a:pt x="183718" y="109855"/>
                  </a:lnTo>
                  <a:close/>
                </a:path>
                <a:path w="679450" h="275589">
                  <a:moveTo>
                    <a:pt x="193560" y="635"/>
                  </a:moveTo>
                  <a:lnTo>
                    <a:pt x="0" y="635"/>
                  </a:lnTo>
                  <a:lnTo>
                    <a:pt x="0" y="48895"/>
                  </a:lnTo>
                  <a:lnTo>
                    <a:pt x="193560" y="48895"/>
                  </a:lnTo>
                  <a:lnTo>
                    <a:pt x="193560" y="635"/>
                  </a:lnTo>
                  <a:close/>
                </a:path>
                <a:path w="679450" h="275589">
                  <a:moveTo>
                    <a:pt x="195605" y="226695"/>
                  </a:moveTo>
                  <a:lnTo>
                    <a:pt x="0" y="226695"/>
                  </a:lnTo>
                  <a:lnTo>
                    <a:pt x="0" y="274955"/>
                  </a:lnTo>
                  <a:lnTo>
                    <a:pt x="195605" y="274955"/>
                  </a:lnTo>
                  <a:lnTo>
                    <a:pt x="195605" y="226695"/>
                  </a:lnTo>
                  <a:close/>
                </a:path>
                <a:path w="679450" h="275589">
                  <a:moveTo>
                    <a:pt x="478891" y="0"/>
                  </a:moveTo>
                  <a:lnTo>
                    <a:pt x="418896" y="0"/>
                  </a:lnTo>
                  <a:lnTo>
                    <a:pt x="349618" y="109677"/>
                  </a:lnTo>
                  <a:lnTo>
                    <a:pt x="280670" y="0"/>
                  </a:lnTo>
                  <a:lnTo>
                    <a:pt x="220357" y="0"/>
                  </a:lnTo>
                  <a:lnTo>
                    <a:pt x="323215" y="164566"/>
                  </a:lnTo>
                  <a:lnTo>
                    <a:pt x="323215" y="275196"/>
                  </a:lnTo>
                  <a:lnTo>
                    <a:pt x="375335" y="275196"/>
                  </a:lnTo>
                  <a:lnTo>
                    <a:pt x="375335" y="165265"/>
                  </a:lnTo>
                  <a:lnTo>
                    <a:pt x="478891" y="0"/>
                  </a:lnTo>
                  <a:close/>
                </a:path>
                <a:path w="679450" h="275589">
                  <a:moveTo>
                    <a:pt x="679018" y="275196"/>
                  </a:moveTo>
                  <a:lnTo>
                    <a:pt x="660920" y="226060"/>
                  </a:lnTo>
                  <a:lnTo>
                    <a:pt x="607237" y="80327"/>
                  </a:lnTo>
                  <a:lnTo>
                    <a:pt x="607237" y="226060"/>
                  </a:lnTo>
                  <a:lnTo>
                    <a:pt x="499287" y="226060"/>
                  </a:lnTo>
                  <a:lnTo>
                    <a:pt x="553923" y="77698"/>
                  </a:lnTo>
                  <a:lnTo>
                    <a:pt x="607237" y="226060"/>
                  </a:lnTo>
                  <a:lnTo>
                    <a:pt x="607237" y="80327"/>
                  </a:lnTo>
                  <a:lnTo>
                    <a:pt x="606272" y="77698"/>
                  </a:lnTo>
                  <a:lnTo>
                    <a:pt x="577659" y="0"/>
                  </a:lnTo>
                  <a:lnTo>
                    <a:pt x="530821" y="0"/>
                  </a:lnTo>
                  <a:lnTo>
                    <a:pt x="427609" y="275196"/>
                  </a:lnTo>
                  <a:lnTo>
                    <a:pt x="679018" y="275196"/>
                  </a:lnTo>
                  <a:close/>
                </a:path>
              </a:pathLst>
            </a:custGeom>
            <a:solidFill>
              <a:srgbClr val="005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00450" y="1800009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4" h="972185">
                  <a:moveTo>
                    <a:pt x="971994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971994" y="971994"/>
                  </a:lnTo>
                  <a:lnTo>
                    <a:pt x="971994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00450" y="540016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4" h="972185">
                  <a:moveTo>
                    <a:pt x="971994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971994" y="971994"/>
                  </a:lnTo>
                  <a:lnTo>
                    <a:pt x="971994" y="0"/>
                  </a:lnTo>
                  <a:close/>
                </a:path>
              </a:pathLst>
            </a:custGeom>
            <a:solidFill>
              <a:srgbClr val="6FB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00450" y="2976359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4" h="972185">
                  <a:moveTo>
                    <a:pt x="971994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971994" y="971994"/>
                  </a:lnTo>
                  <a:lnTo>
                    <a:pt x="971994" y="0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8800" y="0"/>
              <a:ext cx="2743202" cy="75600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06183" y="0"/>
              <a:ext cx="1986280" cy="7560309"/>
            </a:xfrm>
            <a:custGeom>
              <a:avLst/>
              <a:gdLst/>
              <a:ahLst/>
              <a:cxnLst/>
              <a:rect l="l" t="t" r="r" b="b"/>
              <a:pathLst>
                <a:path w="1986279" h="7560309">
                  <a:moveTo>
                    <a:pt x="1985920" y="0"/>
                  </a:moveTo>
                  <a:lnTo>
                    <a:pt x="1933564" y="49374"/>
                  </a:lnTo>
                  <a:lnTo>
                    <a:pt x="1898991" y="82650"/>
                  </a:lnTo>
                  <a:lnTo>
                    <a:pt x="1864673" y="116188"/>
                  </a:lnTo>
                  <a:lnTo>
                    <a:pt x="1830612" y="149987"/>
                  </a:lnTo>
                  <a:lnTo>
                    <a:pt x="1796811" y="184044"/>
                  </a:lnTo>
                  <a:lnTo>
                    <a:pt x="1763270" y="218359"/>
                  </a:lnTo>
                  <a:lnTo>
                    <a:pt x="1729991" y="252929"/>
                  </a:lnTo>
                  <a:lnTo>
                    <a:pt x="1696975" y="287753"/>
                  </a:lnTo>
                  <a:lnTo>
                    <a:pt x="1664225" y="322830"/>
                  </a:lnTo>
                  <a:lnTo>
                    <a:pt x="1631742" y="358158"/>
                  </a:lnTo>
                  <a:lnTo>
                    <a:pt x="1599527" y="393734"/>
                  </a:lnTo>
                  <a:lnTo>
                    <a:pt x="1567583" y="429559"/>
                  </a:lnTo>
                  <a:lnTo>
                    <a:pt x="1535910" y="465629"/>
                  </a:lnTo>
                  <a:lnTo>
                    <a:pt x="1504511" y="501944"/>
                  </a:lnTo>
                  <a:lnTo>
                    <a:pt x="1473387" y="538501"/>
                  </a:lnTo>
                  <a:lnTo>
                    <a:pt x="1442539" y="575300"/>
                  </a:lnTo>
                  <a:lnTo>
                    <a:pt x="1411969" y="612338"/>
                  </a:lnTo>
                  <a:lnTo>
                    <a:pt x="1381680" y="649615"/>
                  </a:lnTo>
                  <a:lnTo>
                    <a:pt x="1351671" y="687127"/>
                  </a:lnTo>
                  <a:lnTo>
                    <a:pt x="1321946" y="724875"/>
                  </a:lnTo>
                  <a:lnTo>
                    <a:pt x="1292505" y="762855"/>
                  </a:lnTo>
                  <a:lnTo>
                    <a:pt x="1263351" y="801067"/>
                  </a:lnTo>
                  <a:lnTo>
                    <a:pt x="1234484" y="839509"/>
                  </a:lnTo>
                  <a:lnTo>
                    <a:pt x="1205907" y="878179"/>
                  </a:lnTo>
                  <a:lnTo>
                    <a:pt x="1177621" y="917076"/>
                  </a:lnTo>
                  <a:lnTo>
                    <a:pt x="1149627" y="956198"/>
                  </a:lnTo>
                  <a:lnTo>
                    <a:pt x="1121928" y="995543"/>
                  </a:lnTo>
                  <a:lnTo>
                    <a:pt x="1094525" y="1035111"/>
                  </a:lnTo>
                  <a:lnTo>
                    <a:pt x="1067419" y="1074898"/>
                  </a:lnTo>
                  <a:lnTo>
                    <a:pt x="1040612" y="1114904"/>
                  </a:lnTo>
                  <a:lnTo>
                    <a:pt x="1014106" y="1155128"/>
                  </a:lnTo>
                  <a:lnTo>
                    <a:pt x="987903" y="1195566"/>
                  </a:lnTo>
                  <a:lnTo>
                    <a:pt x="962003" y="1236219"/>
                  </a:lnTo>
                  <a:lnTo>
                    <a:pt x="936409" y="1277084"/>
                  </a:lnTo>
                  <a:lnTo>
                    <a:pt x="911122" y="1318159"/>
                  </a:lnTo>
                  <a:lnTo>
                    <a:pt x="886143" y="1359443"/>
                  </a:lnTo>
                  <a:lnTo>
                    <a:pt x="861475" y="1400935"/>
                  </a:lnTo>
                  <a:lnTo>
                    <a:pt x="837119" y="1442633"/>
                  </a:lnTo>
                  <a:lnTo>
                    <a:pt x="813077" y="1484535"/>
                  </a:lnTo>
                  <a:lnTo>
                    <a:pt x="789350" y="1526639"/>
                  </a:lnTo>
                  <a:lnTo>
                    <a:pt x="765939" y="1568944"/>
                  </a:lnTo>
                  <a:lnTo>
                    <a:pt x="742847" y="1611449"/>
                  </a:lnTo>
                  <a:lnTo>
                    <a:pt x="720075" y="1654151"/>
                  </a:lnTo>
                  <a:lnTo>
                    <a:pt x="697625" y="1697050"/>
                  </a:lnTo>
                  <a:lnTo>
                    <a:pt x="675498" y="1740143"/>
                  </a:lnTo>
                  <a:lnTo>
                    <a:pt x="653695" y="1783429"/>
                  </a:lnTo>
                  <a:lnTo>
                    <a:pt x="632219" y="1826906"/>
                  </a:lnTo>
                  <a:lnTo>
                    <a:pt x="611071" y="1870573"/>
                  </a:lnTo>
                  <a:lnTo>
                    <a:pt x="590253" y="1914428"/>
                  </a:lnTo>
                  <a:lnTo>
                    <a:pt x="569766" y="1958470"/>
                  </a:lnTo>
                  <a:lnTo>
                    <a:pt x="549612" y="2002696"/>
                  </a:lnTo>
                  <a:lnTo>
                    <a:pt x="529793" y="2047106"/>
                  </a:lnTo>
                  <a:lnTo>
                    <a:pt x="510309" y="2091697"/>
                  </a:lnTo>
                  <a:lnTo>
                    <a:pt x="491164" y="2136469"/>
                  </a:lnTo>
                  <a:lnTo>
                    <a:pt x="472357" y="2181419"/>
                  </a:lnTo>
                  <a:lnTo>
                    <a:pt x="453892" y="2226545"/>
                  </a:lnTo>
                  <a:lnTo>
                    <a:pt x="435769" y="2271847"/>
                  </a:lnTo>
                  <a:lnTo>
                    <a:pt x="417990" y="2317323"/>
                  </a:lnTo>
                  <a:lnTo>
                    <a:pt x="400557" y="2362970"/>
                  </a:lnTo>
                  <a:lnTo>
                    <a:pt x="383471" y="2408788"/>
                  </a:lnTo>
                  <a:lnTo>
                    <a:pt x="366734" y="2454775"/>
                  </a:lnTo>
                  <a:lnTo>
                    <a:pt x="350348" y="2500929"/>
                  </a:lnTo>
                  <a:lnTo>
                    <a:pt x="334314" y="2547249"/>
                  </a:lnTo>
                  <a:lnTo>
                    <a:pt x="318634" y="2593732"/>
                  </a:lnTo>
                  <a:lnTo>
                    <a:pt x="303309" y="2640378"/>
                  </a:lnTo>
                  <a:lnTo>
                    <a:pt x="288341" y="2687185"/>
                  </a:lnTo>
                  <a:lnTo>
                    <a:pt x="273732" y="2734150"/>
                  </a:lnTo>
                  <a:lnTo>
                    <a:pt x="259483" y="2781274"/>
                  </a:lnTo>
                  <a:lnTo>
                    <a:pt x="245596" y="2828553"/>
                  </a:lnTo>
                  <a:lnTo>
                    <a:pt x="232072" y="2875987"/>
                  </a:lnTo>
                  <a:lnTo>
                    <a:pt x="218914" y="2923573"/>
                  </a:lnTo>
                  <a:lnTo>
                    <a:pt x="206122" y="2971310"/>
                  </a:lnTo>
                  <a:lnTo>
                    <a:pt x="193698" y="3019197"/>
                  </a:lnTo>
                  <a:lnTo>
                    <a:pt x="181644" y="3067232"/>
                  </a:lnTo>
                  <a:lnTo>
                    <a:pt x="169962" y="3115413"/>
                  </a:lnTo>
                  <a:lnTo>
                    <a:pt x="158653" y="3163739"/>
                  </a:lnTo>
                  <a:lnTo>
                    <a:pt x="147718" y="3212207"/>
                  </a:lnTo>
                  <a:lnTo>
                    <a:pt x="137160" y="3260818"/>
                  </a:lnTo>
                  <a:lnTo>
                    <a:pt x="126979" y="3309568"/>
                  </a:lnTo>
                  <a:lnTo>
                    <a:pt x="117179" y="3358456"/>
                  </a:lnTo>
                  <a:lnTo>
                    <a:pt x="107759" y="3407481"/>
                  </a:lnTo>
                  <a:lnTo>
                    <a:pt x="98722" y="3456641"/>
                  </a:lnTo>
                  <a:lnTo>
                    <a:pt x="90069" y="3505934"/>
                  </a:lnTo>
                  <a:lnTo>
                    <a:pt x="81803" y="3555359"/>
                  </a:lnTo>
                  <a:lnTo>
                    <a:pt x="73924" y="3604915"/>
                  </a:lnTo>
                  <a:lnTo>
                    <a:pt x="66434" y="3654599"/>
                  </a:lnTo>
                  <a:lnTo>
                    <a:pt x="59335" y="3704410"/>
                  </a:lnTo>
                  <a:lnTo>
                    <a:pt x="52628" y="3754346"/>
                  </a:lnTo>
                  <a:lnTo>
                    <a:pt x="46315" y="3804406"/>
                  </a:lnTo>
                  <a:lnTo>
                    <a:pt x="40398" y="3854588"/>
                  </a:lnTo>
                  <a:lnTo>
                    <a:pt x="34879" y="3904891"/>
                  </a:lnTo>
                  <a:lnTo>
                    <a:pt x="29758" y="3955313"/>
                  </a:lnTo>
                  <a:lnTo>
                    <a:pt x="25037" y="4005852"/>
                  </a:lnTo>
                  <a:lnTo>
                    <a:pt x="20718" y="4056506"/>
                  </a:lnTo>
                  <a:lnTo>
                    <a:pt x="16804" y="4107275"/>
                  </a:lnTo>
                  <a:lnTo>
                    <a:pt x="13294" y="4158157"/>
                  </a:lnTo>
                  <a:lnTo>
                    <a:pt x="10191" y="4209149"/>
                  </a:lnTo>
                  <a:lnTo>
                    <a:pt x="7497" y="4260250"/>
                  </a:lnTo>
                  <a:lnTo>
                    <a:pt x="5213" y="4311460"/>
                  </a:lnTo>
                  <a:lnTo>
                    <a:pt x="3340" y="4362775"/>
                  </a:lnTo>
                  <a:lnTo>
                    <a:pt x="1881" y="4414195"/>
                  </a:lnTo>
                  <a:lnTo>
                    <a:pt x="837" y="4465717"/>
                  </a:lnTo>
                  <a:lnTo>
                    <a:pt x="209" y="4517341"/>
                  </a:lnTo>
                  <a:lnTo>
                    <a:pt x="0" y="4569065"/>
                  </a:lnTo>
                  <a:lnTo>
                    <a:pt x="209" y="4620788"/>
                  </a:lnTo>
                  <a:lnTo>
                    <a:pt x="837" y="4672412"/>
                  </a:lnTo>
                  <a:lnTo>
                    <a:pt x="1881" y="4723934"/>
                  </a:lnTo>
                  <a:lnTo>
                    <a:pt x="3340" y="4775354"/>
                  </a:lnTo>
                  <a:lnTo>
                    <a:pt x="5213" y="4826669"/>
                  </a:lnTo>
                  <a:lnTo>
                    <a:pt x="7497" y="4877879"/>
                  </a:lnTo>
                  <a:lnTo>
                    <a:pt x="10191" y="4928980"/>
                  </a:lnTo>
                  <a:lnTo>
                    <a:pt x="13294" y="4979972"/>
                  </a:lnTo>
                  <a:lnTo>
                    <a:pt x="16804" y="5030854"/>
                  </a:lnTo>
                  <a:lnTo>
                    <a:pt x="20718" y="5081623"/>
                  </a:lnTo>
                  <a:lnTo>
                    <a:pt x="25037" y="5132277"/>
                  </a:lnTo>
                  <a:lnTo>
                    <a:pt x="29758" y="5182816"/>
                  </a:lnTo>
                  <a:lnTo>
                    <a:pt x="34879" y="5233238"/>
                  </a:lnTo>
                  <a:lnTo>
                    <a:pt x="40398" y="5283541"/>
                  </a:lnTo>
                  <a:lnTo>
                    <a:pt x="46315" y="5333723"/>
                  </a:lnTo>
                  <a:lnTo>
                    <a:pt x="52628" y="5383783"/>
                  </a:lnTo>
                  <a:lnTo>
                    <a:pt x="59335" y="5433719"/>
                  </a:lnTo>
                  <a:lnTo>
                    <a:pt x="66434" y="5483530"/>
                  </a:lnTo>
                  <a:lnTo>
                    <a:pt x="73924" y="5533214"/>
                  </a:lnTo>
                  <a:lnTo>
                    <a:pt x="81803" y="5582770"/>
                  </a:lnTo>
                  <a:lnTo>
                    <a:pt x="90069" y="5632195"/>
                  </a:lnTo>
                  <a:lnTo>
                    <a:pt x="98722" y="5681488"/>
                  </a:lnTo>
                  <a:lnTo>
                    <a:pt x="107759" y="5730648"/>
                  </a:lnTo>
                  <a:lnTo>
                    <a:pt x="117179" y="5779673"/>
                  </a:lnTo>
                  <a:lnTo>
                    <a:pt x="126979" y="5828561"/>
                  </a:lnTo>
                  <a:lnTo>
                    <a:pt x="137160" y="5877312"/>
                  </a:lnTo>
                  <a:lnTo>
                    <a:pt x="147718" y="5925922"/>
                  </a:lnTo>
                  <a:lnTo>
                    <a:pt x="158653" y="5974390"/>
                  </a:lnTo>
                  <a:lnTo>
                    <a:pt x="169962" y="6022716"/>
                  </a:lnTo>
                  <a:lnTo>
                    <a:pt x="181644" y="6070897"/>
                  </a:lnTo>
                  <a:lnTo>
                    <a:pt x="193698" y="6118932"/>
                  </a:lnTo>
                  <a:lnTo>
                    <a:pt x="206122" y="6166819"/>
                  </a:lnTo>
                  <a:lnTo>
                    <a:pt x="218914" y="6214556"/>
                  </a:lnTo>
                  <a:lnTo>
                    <a:pt x="232072" y="6262143"/>
                  </a:lnTo>
                  <a:lnTo>
                    <a:pt x="245596" y="6309576"/>
                  </a:lnTo>
                  <a:lnTo>
                    <a:pt x="259483" y="6356855"/>
                  </a:lnTo>
                  <a:lnTo>
                    <a:pt x="273732" y="6403979"/>
                  </a:lnTo>
                  <a:lnTo>
                    <a:pt x="288341" y="6450944"/>
                  </a:lnTo>
                  <a:lnTo>
                    <a:pt x="303309" y="6497751"/>
                  </a:lnTo>
                  <a:lnTo>
                    <a:pt x="318634" y="6544397"/>
                  </a:lnTo>
                  <a:lnTo>
                    <a:pt x="334314" y="6590880"/>
                  </a:lnTo>
                  <a:lnTo>
                    <a:pt x="350348" y="6637200"/>
                  </a:lnTo>
                  <a:lnTo>
                    <a:pt x="366734" y="6683354"/>
                  </a:lnTo>
                  <a:lnTo>
                    <a:pt x="383471" y="6729341"/>
                  </a:lnTo>
                  <a:lnTo>
                    <a:pt x="400557" y="6775159"/>
                  </a:lnTo>
                  <a:lnTo>
                    <a:pt x="417990" y="6820806"/>
                  </a:lnTo>
                  <a:lnTo>
                    <a:pt x="435769" y="6866282"/>
                  </a:lnTo>
                  <a:lnTo>
                    <a:pt x="453892" y="6911584"/>
                  </a:lnTo>
                  <a:lnTo>
                    <a:pt x="472357" y="6956711"/>
                  </a:lnTo>
                  <a:lnTo>
                    <a:pt x="491164" y="7001660"/>
                  </a:lnTo>
                  <a:lnTo>
                    <a:pt x="510309" y="7046432"/>
                  </a:lnTo>
                  <a:lnTo>
                    <a:pt x="529793" y="7091023"/>
                  </a:lnTo>
                  <a:lnTo>
                    <a:pt x="549612" y="7135433"/>
                  </a:lnTo>
                  <a:lnTo>
                    <a:pt x="569766" y="7179659"/>
                  </a:lnTo>
                  <a:lnTo>
                    <a:pt x="590253" y="7223701"/>
                  </a:lnTo>
                  <a:lnTo>
                    <a:pt x="611071" y="7267556"/>
                  </a:lnTo>
                  <a:lnTo>
                    <a:pt x="632219" y="7311223"/>
                  </a:lnTo>
                  <a:lnTo>
                    <a:pt x="653695" y="7354700"/>
                  </a:lnTo>
                  <a:lnTo>
                    <a:pt x="675498" y="7397986"/>
                  </a:lnTo>
                  <a:lnTo>
                    <a:pt x="697625" y="7441079"/>
                  </a:lnTo>
                  <a:lnTo>
                    <a:pt x="720075" y="7483978"/>
                  </a:lnTo>
                  <a:lnTo>
                    <a:pt x="742847" y="7526680"/>
                  </a:lnTo>
                  <a:lnTo>
                    <a:pt x="760952" y="7560005"/>
                  </a:lnTo>
                </a:path>
              </a:pathLst>
            </a:custGeom>
            <a:ln w="12700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960004" y="6634566"/>
            <a:ext cx="279400" cy="278765"/>
            <a:chOff x="3960004" y="6634566"/>
            <a:chExt cx="279400" cy="278765"/>
          </a:xfrm>
        </p:grpSpPr>
        <p:sp>
          <p:nvSpPr>
            <p:cNvPr id="16" name="object 16"/>
            <p:cNvSpPr/>
            <p:nvPr/>
          </p:nvSpPr>
          <p:spPr>
            <a:xfrm>
              <a:off x="3960004" y="6634566"/>
              <a:ext cx="279400" cy="278765"/>
            </a:xfrm>
            <a:custGeom>
              <a:avLst/>
              <a:gdLst/>
              <a:ahLst/>
              <a:cxnLst/>
              <a:rect l="l" t="t" r="r" b="b"/>
              <a:pathLst>
                <a:path w="279400" h="278765">
                  <a:moveTo>
                    <a:pt x="139014" y="0"/>
                  </a:moveTo>
                  <a:lnTo>
                    <a:pt x="95540" y="6905"/>
                  </a:lnTo>
                  <a:lnTo>
                    <a:pt x="57523" y="26249"/>
                  </a:lnTo>
                  <a:lnTo>
                    <a:pt x="27340" y="55903"/>
                  </a:lnTo>
                  <a:lnTo>
                    <a:pt x="7372" y="93739"/>
                  </a:lnTo>
                  <a:lnTo>
                    <a:pt x="0" y="137629"/>
                  </a:lnTo>
                  <a:lnTo>
                    <a:pt x="6935" y="182303"/>
                  </a:lnTo>
                  <a:lnTo>
                    <a:pt x="26752" y="221084"/>
                  </a:lnTo>
                  <a:lnTo>
                    <a:pt x="57126" y="251634"/>
                  </a:lnTo>
                  <a:lnTo>
                    <a:pt x="95728" y="271615"/>
                  </a:lnTo>
                  <a:lnTo>
                    <a:pt x="140233" y="278688"/>
                  </a:lnTo>
                  <a:lnTo>
                    <a:pt x="184755" y="271396"/>
                  </a:lnTo>
                  <a:lnTo>
                    <a:pt x="222895" y="251488"/>
                  </a:lnTo>
                  <a:lnTo>
                    <a:pt x="252652" y="221440"/>
                  </a:lnTo>
                  <a:lnTo>
                    <a:pt x="272023" y="183729"/>
                  </a:lnTo>
                  <a:lnTo>
                    <a:pt x="279006" y="140830"/>
                  </a:lnTo>
                  <a:lnTo>
                    <a:pt x="271985" y="96280"/>
                  </a:lnTo>
                  <a:lnTo>
                    <a:pt x="252188" y="57637"/>
                  </a:lnTo>
                  <a:lnTo>
                    <a:pt x="221902" y="27185"/>
                  </a:lnTo>
                  <a:lnTo>
                    <a:pt x="183415" y="7211"/>
                  </a:lnTo>
                  <a:lnTo>
                    <a:pt x="139014" y="0"/>
                  </a:lnTo>
                  <a:close/>
                </a:path>
              </a:pathLst>
            </a:custGeom>
            <a:solidFill>
              <a:srgbClr val="C2B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60004" y="6634566"/>
              <a:ext cx="279400" cy="278765"/>
            </a:xfrm>
            <a:custGeom>
              <a:avLst/>
              <a:gdLst/>
              <a:ahLst/>
              <a:cxnLst/>
              <a:rect l="l" t="t" r="r" b="b"/>
              <a:pathLst>
                <a:path w="279400" h="278765">
                  <a:moveTo>
                    <a:pt x="139014" y="0"/>
                  </a:moveTo>
                  <a:lnTo>
                    <a:pt x="95540" y="6905"/>
                  </a:lnTo>
                  <a:lnTo>
                    <a:pt x="57523" y="26249"/>
                  </a:lnTo>
                  <a:lnTo>
                    <a:pt x="27340" y="55903"/>
                  </a:lnTo>
                  <a:lnTo>
                    <a:pt x="7372" y="93739"/>
                  </a:lnTo>
                  <a:lnTo>
                    <a:pt x="0" y="137629"/>
                  </a:lnTo>
                  <a:lnTo>
                    <a:pt x="6935" y="182303"/>
                  </a:lnTo>
                  <a:lnTo>
                    <a:pt x="26752" y="221084"/>
                  </a:lnTo>
                  <a:lnTo>
                    <a:pt x="57126" y="251634"/>
                  </a:lnTo>
                  <a:lnTo>
                    <a:pt x="95728" y="271615"/>
                  </a:lnTo>
                  <a:lnTo>
                    <a:pt x="140233" y="278688"/>
                  </a:lnTo>
                  <a:lnTo>
                    <a:pt x="184755" y="271396"/>
                  </a:lnTo>
                  <a:lnTo>
                    <a:pt x="222895" y="251488"/>
                  </a:lnTo>
                  <a:lnTo>
                    <a:pt x="238821" y="235407"/>
                  </a:lnTo>
                  <a:lnTo>
                    <a:pt x="120002" y="235407"/>
                  </a:lnTo>
                  <a:lnTo>
                    <a:pt x="119672" y="148018"/>
                  </a:lnTo>
                  <a:lnTo>
                    <a:pt x="90512" y="147726"/>
                  </a:lnTo>
                  <a:lnTo>
                    <a:pt x="90512" y="113525"/>
                  </a:lnTo>
                  <a:lnTo>
                    <a:pt x="119278" y="113525"/>
                  </a:lnTo>
                  <a:lnTo>
                    <a:pt x="119405" y="111734"/>
                  </a:lnTo>
                  <a:lnTo>
                    <a:pt x="119595" y="110286"/>
                  </a:lnTo>
                  <a:lnTo>
                    <a:pt x="119583" y="81711"/>
                  </a:lnTo>
                  <a:lnTo>
                    <a:pt x="120523" y="75285"/>
                  </a:lnTo>
                  <a:lnTo>
                    <a:pt x="152412" y="44322"/>
                  </a:lnTo>
                  <a:lnTo>
                    <a:pt x="158026" y="43268"/>
                  </a:lnTo>
                  <a:lnTo>
                    <a:pt x="237898" y="43268"/>
                  </a:lnTo>
                  <a:lnTo>
                    <a:pt x="221902" y="27185"/>
                  </a:lnTo>
                  <a:lnTo>
                    <a:pt x="183415" y="7211"/>
                  </a:lnTo>
                  <a:lnTo>
                    <a:pt x="139014" y="0"/>
                  </a:lnTo>
                  <a:close/>
                </a:path>
                <a:path w="279400" h="278765">
                  <a:moveTo>
                    <a:pt x="237898" y="43268"/>
                  </a:moveTo>
                  <a:lnTo>
                    <a:pt x="163906" y="43268"/>
                  </a:lnTo>
                  <a:lnTo>
                    <a:pt x="176022" y="43345"/>
                  </a:lnTo>
                  <a:lnTo>
                    <a:pt x="182384" y="43992"/>
                  </a:lnTo>
                  <a:lnTo>
                    <a:pt x="189255" y="44399"/>
                  </a:lnTo>
                  <a:lnTo>
                    <a:pt x="189633" y="51993"/>
                  </a:lnTo>
                  <a:lnTo>
                    <a:pt x="189699" y="74714"/>
                  </a:lnTo>
                  <a:lnTo>
                    <a:pt x="188429" y="74917"/>
                  </a:lnTo>
                  <a:lnTo>
                    <a:pt x="187439" y="75209"/>
                  </a:lnTo>
                  <a:lnTo>
                    <a:pt x="182041" y="75272"/>
                  </a:lnTo>
                  <a:lnTo>
                    <a:pt x="169456" y="75285"/>
                  </a:lnTo>
                  <a:lnTo>
                    <a:pt x="159448" y="76542"/>
                  </a:lnTo>
                  <a:lnTo>
                    <a:pt x="155524" y="80543"/>
                  </a:lnTo>
                  <a:lnTo>
                    <a:pt x="154724" y="93560"/>
                  </a:lnTo>
                  <a:lnTo>
                    <a:pt x="154787" y="95135"/>
                  </a:lnTo>
                  <a:lnTo>
                    <a:pt x="154901" y="113588"/>
                  </a:lnTo>
                  <a:lnTo>
                    <a:pt x="188683" y="113588"/>
                  </a:lnTo>
                  <a:lnTo>
                    <a:pt x="184340" y="147954"/>
                  </a:lnTo>
                  <a:lnTo>
                    <a:pt x="155270" y="147954"/>
                  </a:lnTo>
                  <a:lnTo>
                    <a:pt x="155168" y="150266"/>
                  </a:lnTo>
                  <a:lnTo>
                    <a:pt x="155049" y="182303"/>
                  </a:lnTo>
                  <a:lnTo>
                    <a:pt x="155130" y="235407"/>
                  </a:lnTo>
                  <a:lnTo>
                    <a:pt x="238821" y="235407"/>
                  </a:lnTo>
                  <a:lnTo>
                    <a:pt x="252652" y="221440"/>
                  </a:lnTo>
                  <a:lnTo>
                    <a:pt x="272023" y="183729"/>
                  </a:lnTo>
                  <a:lnTo>
                    <a:pt x="279006" y="140830"/>
                  </a:lnTo>
                  <a:lnTo>
                    <a:pt x="271985" y="96280"/>
                  </a:lnTo>
                  <a:lnTo>
                    <a:pt x="261223" y="75272"/>
                  </a:lnTo>
                  <a:lnTo>
                    <a:pt x="182041" y="75272"/>
                  </a:lnTo>
                  <a:lnTo>
                    <a:pt x="177634" y="75222"/>
                  </a:lnTo>
                  <a:lnTo>
                    <a:pt x="261197" y="75222"/>
                  </a:lnTo>
                  <a:lnTo>
                    <a:pt x="252188" y="57637"/>
                  </a:lnTo>
                  <a:lnTo>
                    <a:pt x="237898" y="43268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0513" y="6677844"/>
              <a:ext cx="99199" cy="19212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284254" y="6634683"/>
            <a:ext cx="278765" cy="278765"/>
            <a:chOff x="4284254" y="6634683"/>
            <a:chExt cx="278765" cy="278765"/>
          </a:xfrm>
        </p:grpSpPr>
        <p:sp>
          <p:nvSpPr>
            <p:cNvPr id="20" name="object 20"/>
            <p:cNvSpPr/>
            <p:nvPr/>
          </p:nvSpPr>
          <p:spPr>
            <a:xfrm>
              <a:off x="4284254" y="6634683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39293" y="0"/>
                  </a:moveTo>
                  <a:lnTo>
                    <a:pt x="96076" y="6837"/>
                  </a:lnTo>
                  <a:lnTo>
                    <a:pt x="58038" y="26070"/>
                  </a:lnTo>
                  <a:lnTo>
                    <a:pt x="27680" y="55729"/>
                  </a:lnTo>
                  <a:lnTo>
                    <a:pt x="7500" y="93846"/>
                  </a:lnTo>
                  <a:lnTo>
                    <a:pt x="0" y="138455"/>
                  </a:lnTo>
                  <a:lnTo>
                    <a:pt x="6899" y="182594"/>
                  </a:lnTo>
                  <a:lnTo>
                    <a:pt x="26664" y="221015"/>
                  </a:lnTo>
                  <a:lnTo>
                    <a:pt x="56912" y="251367"/>
                  </a:lnTo>
                  <a:lnTo>
                    <a:pt x="95258" y="271299"/>
                  </a:lnTo>
                  <a:lnTo>
                    <a:pt x="139319" y="278460"/>
                  </a:lnTo>
                  <a:lnTo>
                    <a:pt x="183365" y="271401"/>
                  </a:lnTo>
                  <a:lnTo>
                    <a:pt x="221567" y="251730"/>
                  </a:lnTo>
                  <a:lnTo>
                    <a:pt x="251665" y="221700"/>
                  </a:lnTo>
                  <a:lnTo>
                    <a:pt x="271400" y="183567"/>
                  </a:lnTo>
                  <a:lnTo>
                    <a:pt x="278511" y="139585"/>
                  </a:lnTo>
                  <a:lnTo>
                    <a:pt x="271597" y="95828"/>
                  </a:lnTo>
                  <a:lnTo>
                    <a:pt x="251799" y="57558"/>
                  </a:lnTo>
                  <a:lnTo>
                    <a:pt x="221536" y="27208"/>
                  </a:lnTo>
                  <a:lnTo>
                    <a:pt x="183228" y="7211"/>
                  </a:lnTo>
                  <a:lnTo>
                    <a:pt x="139293" y="0"/>
                  </a:lnTo>
                  <a:close/>
                </a:path>
              </a:pathLst>
            </a:custGeom>
            <a:solidFill>
              <a:srgbClr val="C2B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4254" y="6634683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39293" y="0"/>
                  </a:moveTo>
                  <a:lnTo>
                    <a:pt x="96076" y="6837"/>
                  </a:lnTo>
                  <a:lnTo>
                    <a:pt x="58038" y="26070"/>
                  </a:lnTo>
                  <a:lnTo>
                    <a:pt x="27680" y="55729"/>
                  </a:lnTo>
                  <a:lnTo>
                    <a:pt x="7500" y="93846"/>
                  </a:lnTo>
                  <a:lnTo>
                    <a:pt x="0" y="138455"/>
                  </a:lnTo>
                  <a:lnTo>
                    <a:pt x="6899" y="182594"/>
                  </a:lnTo>
                  <a:lnTo>
                    <a:pt x="26664" y="221015"/>
                  </a:lnTo>
                  <a:lnTo>
                    <a:pt x="56912" y="251367"/>
                  </a:lnTo>
                  <a:lnTo>
                    <a:pt x="95258" y="271299"/>
                  </a:lnTo>
                  <a:lnTo>
                    <a:pt x="139319" y="278460"/>
                  </a:lnTo>
                  <a:lnTo>
                    <a:pt x="183365" y="271401"/>
                  </a:lnTo>
                  <a:lnTo>
                    <a:pt x="221567" y="251730"/>
                  </a:lnTo>
                  <a:lnTo>
                    <a:pt x="251665" y="221700"/>
                  </a:lnTo>
                  <a:lnTo>
                    <a:pt x="253564" y="218031"/>
                  </a:lnTo>
                  <a:lnTo>
                    <a:pt x="107467" y="218031"/>
                  </a:lnTo>
                  <a:lnTo>
                    <a:pt x="93251" y="217019"/>
                  </a:lnTo>
                  <a:lnTo>
                    <a:pt x="79295" y="214132"/>
                  </a:lnTo>
                  <a:lnTo>
                    <a:pt x="65620" y="209321"/>
                  </a:lnTo>
                  <a:lnTo>
                    <a:pt x="61163" y="207416"/>
                  </a:lnTo>
                  <a:lnTo>
                    <a:pt x="56921" y="204990"/>
                  </a:lnTo>
                  <a:lnTo>
                    <a:pt x="52120" y="202526"/>
                  </a:lnTo>
                  <a:lnTo>
                    <a:pt x="51777" y="202018"/>
                  </a:lnTo>
                  <a:lnTo>
                    <a:pt x="51371" y="201637"/>
                  </a:lnTo>
                  <a:lnTo>
                    <a:pt x="65757" y="200987"/>
                  </a:lnTo>
                  <a:lnTo>
                    <a:pt x="79470" y="198150"/>
                  </a:lnTo>
                  <a:lnTo>
                    <a:pt x="92601" y="192910"/>
                  </a:lnTo>
                  <a:lnTo>
                    <a:pt x="105244" y="185051"/>
                  </a:lnTo>
                  <a:lnTo>
                    <a:pt x="96761" y="183946"/>
                  </a:lnTo>
                  <a:lnTo>
                    <a:pt x="89623" y="181711"/>
                  </a:lnTo>
                  <a:lnTo>
                    <a:pt x="77482" y="172212"/>
                  </a:lnTo>
                  <a:lnTo>
                    <a:pt x="72745" y="166420"/>
                  </a:lnTo>
                  <a:lnTo>
                    <a:pt x="70434" y="158546"/>
                  </a:lnTo>
                  <a:lnTo>
                    <a:pt x="77446" y="158546"/>
                  </a:lnTo>
                  <a:lnTo>
                    <a:pt x="79971" y="158419"/>
                  </a:lnTo>
                  <a:lnTo>
                    <a:pt x="82181" y="158102"/>
                  </a:lnTo>
                  <a:lnTo>
                    <a:pt x="84607" y="157467"/>
                  </a:lnTo>
                  <a:lnTo>
                    <a:pt x="73043" y="151377"/>
                  </a:lnTo>
                  <a:lnTo>
                    <a:pt x="64431" y="143152"/>
                  </a:lnTo>
                  <a:lnTo>
                    <a:pt x="58884" y="132630"/>
                  </a:lnTo>
                  <a:lnTo>
                    <a:pt x="56515" y="119646"/>
                  </a:lnTo>
                  <a:lnTo>
                    <a:pt x="68485" y="119646"/>
                  </a:lnTo>
                  <a:lnTo>
                    <a:pt x="68033" y="119164"/>
                  </a:lnTo>
                  <a:lnTo>
                    <a:pt x="61544" y="110449"/>
                  </a:lnTo>
                  <a:lnTo>
                    <a:pt x="57831" y="101061"/>
                  </a:lnTo>
                  <a:lnTo>
                    <a:pt x="56834" y="91019"/>
                  </a:lnTo>
                  <a:lnTo>
                    <a:pt x="58496" y="80340"/>
                  </a:lnTo>
                  <a:lnTo>
                    <a:pt x="59182" y="77787"/>
                  </a:lnTo>
                  <a:lnTo>
                    <a:pt x="60490" y="75387"/>
                  </a:lnTo>
                  <a:lnTo>
                    <a:pt x="61810" y="72199"/>
                  </a:lnTo>
                  <a:lnTo>
                    <a:pt x="157525" y="72199"/>
                  </a:lnTo>
                  <a:lnTo>
                    <a:pt x="161036" y="69684"/>
                  </a:lnTo>
                  <a:lnTo>
                    <a:pt x="172272" y="65876"/>
                  </a:lnTo>
                  <a:lnTo>
                    <a:pt x="183680" y="65598"/>
                  </a:lnTo>
                  <a:lnTo>
                    <a:pt x="255958" y="65598"/>
                  </a:lnTo>
                  <a:lnTo>
                    <a:pt x="251799" y="57558"/>
                  </a:lnTo>
                  <a:lnTo>
                    <a:pt x="221536" y="27208"/>
                  </a:lnTo>
                  <a:lnTo>
                    <a:pt x="183228" y="7211"/>
                  </a:lnTo>
                  <a:lnTo>
                    <a:pt x="139293" y="0"/>
                  </a:lnTo>
                  <a:close/>
                </a:path>
                <a:path w="278764" h="278765">
                  <a:moveTo>
                    <a:pt x="265417" y="83883"/>
                  </a:moveTo>
                  <a:lnTo>
                    <a:pt x="235775" y="83883"/>
                  </a:lnTo>
                  <a:lnTo>
                    <a:pt x="234962" y="85458"/>
                  </a:lnTo>
                  <a:lnTo>
                    <a:pt x="234683" y="86448"/>
                  </a:lnTo>
                  <a:lnTo>
                    <a:pt x="229692" y="91744"/>
                  </a:lnTo>
                  <a:lnTo>
                    <a:pt x="225425" y="96494"/>
                  </a:lnTo>
                  <a:lnTo>
                    <a:pt x="218655" y="102730"/>
                  </a:lnTo>
                  <a:lnTo>
                    <a:pt x="217601" y="104444"/>
                  </a:lnTo>
                  <a:lnTo>
                    <a:pt x="210680" y="146948"/>
                  </a:lnTo>
                  <a:lnTo>
                    <a:pt x="190207" y="181483"/>
                  </a:lnTo>
                  <a:lnTo>
                    <a:pt x="159583" y="206000"/>
                  </a:lnTo>
                  <a:lnTo>
                    <a:pt x="121920" y="217220"/>
                  </a:lnTo>
                  <a:lnTo>
                    <a:pt x="107467" y="218031"/>
                  </a:lnTo>
                  <a:lnTo>
                    <a:pt x="253564" y="218031"/>
                  </a:lnTo>
                  <a:lnTo>
                    <a:pt x="271400" y="183567"/>
                  </a:lnTo>
                  <a:lnTo>
                    <a:pt x="278511" y="139585"/>
                  </a:lnTo>
                  <a:lnTo>
                    <a:pt x="271597" y="95828"/>
                  </a:lnTo>
                  <a:lnTo>
                    <a:pt x="265417" y="83883"/>
                  </a:lnTo>
                  <a:close/>
                </a:path>
                <a:path w="278764" h="278765">
                  <a:moveTo>
                    <a:pt x="77446" y="158546"/>
                  </a:moveTo>
                  <a:lnTo>
                    <a:pt x="73088" y="158546"/>
                  </a:lnTo>
                  <a:lnTo>
                    <a:pt x="75425" y="158648"/>
                  </a:lnTo>
                  <a:lnTo>
                    <a:pt x="77446" y="158546"/>
                  </a:lnTo>
                  <a:close/>
                </a:path>
                <a:path w="278764" h="278765">
                  <a:moveTo>
                    <a:pt x="68485" y="119646"/>
                  </a:moveTo>
                  <a:lnTo>
                    <a:pt x="56515" y="119646"/>
                  </a:lnTo>
                  <a:lnTo>
                    <a:pt x="71399" y="123977"/>
                  </a:lnTo>
                  <a:lnTo>
                    <a:pt x="71005" y="121094"/>
                  </a:lnTo>
                  <a:lnTo>
                    <a:pt x="69151" y="120357"/>
                  </a:lnTo>
                  <a:lnTo>
                    <a:pt x="68485" y="119646"/>
                  </a:lnTo>
                  <a:close/>
                </a:path>
                <a:path w="278764" h="278765">
                  <a:moveTo>
                    <a:pt x="157525" y="72199"/>
                  </a:moveTo>
                  <a:lnTo>
                    <a:pt x="61810" y="72199"/>
                  </a:lnTo>
                  <a:lnTo>
                    <a:pt x="74115" y="84836"/>
                  </a:lnTo>
                  <a:lnTo>
                    <a:pt x="118579" y="108966"/>
                  </a:lnTo>
                  <a:lnTo>
                    <a:pt x="132994" y="112369"/>
                  </a:lnTo>
                  <a:lnTo>
                    <a:pt x="140817" y="112242"/>
                  </a:lnTo>
                  <a:lnTo>
                    <a:pt x="140569" y="108966"/>
                  </a:lnTo>
                  <a:lnTo>
                    <a:pt x="140517" y="107327"/>
                  </a:lnTo>
                  <a:lnTo>
                    <a:pt x="151712" y="76364"/>
                  </a:lnTo>
                  <a:lnTo>
                    <a:pt x="157525" y="72199"/>
                  </a:lnTo>
                  <a:close/>
                </a:path>
                <a:path w="278764" h="278765">
                  <a:moveTo>
                    <a:pt x="257547" y="68668"/>
                  </a:moveTo>
                  <a:lnTo>
                    <a:pt x="230924" y="68668"/>
                  </a:lnTo>
                  <a:lnTo>
                    <a:pt x="229857" y="73266"/>
                  </a:lnTo>
                  <a:lnTo>
                    <a:pt x="227888" y="76619"/>
                  </a:lnTo>
                  <a:lnTo>
                    <a:pt x="223164" y="82600"/>
                  </a:lnTo>
                  <a:lnTo>
                    <a:pt x="220365" y="85317"/>
                  </a:lnTo>
                  <a:lnTo>
                    <a:pt x="217297" y="88646"/>
                  </a:lnTo>
                  <a:lnTo>
                    <a:pt x="223926" y="88366"/>
                  </a:lnTo>
                  <a:lnTo>
                    <a:pt x="229400" y="86029"/>
                  </a:lnTo>
                  <a:lnTo>
                    <a:pt x="235775" y="83883"/>
                  </a:lnTo>
                  <a:lnTo>
                    <a:pt x="265417" y="83883"/>
                  </a:lnTo>
                  <a:lnTo>
                    <a:pt x="257547" y="68668"/>
                  </a:lnTo>
                  <a:close/>
                </a:path>
                <a:path w="278764" h="278765">
                  <a:moveTo>
                    <a:pt x="255958" y="65598"/>
                  </a:moveTo>
                  <a:lnTo>
                    <a:pt x="183680" y="65598"/>
                  </a:lnTo>
                  <a:lnTo>
                    <a:pt x="194697" y="68802"/>
                  </a:lnTo>
                  <a:lnTo>
                    <a:pt x="204762" y="75438"/>
                  </a:lnTo>
                  <a:lnTo>
                    <a:pt x="206654" y="77114"/>
                  </a:lnTo>
                  <a:lnTo>
                    <a:pt x="208305" y="77482"/>
                  </a:lnTo>
                  <a:lnTo>
                    <a:pt x="227660" y="70307"/>
                  </a:lnTo>
                  <a:lnTo>
                    <a:pt x="228955" y="69596"/>
                  </a:lnTo>
                  <a:lnTo>
                    <a:pt x="230924" y="68668"/>
                  </a:lnTo>
                  <a:lnTo>
                    <a:pt x="257547" y="68668"/>
                  </a:lnTo>
                  <a:lnTo>
                    <a:pt x="255958" y="65598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5625" y="6700284"/>
              <a:ext cx="184416" cy="15242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607948" y="6634399"/>
            <a:ext cx="279400" cy="279400"/>
            <a:chOff x="4607948" y="6634399"/>
            <a:chExt cx="279400" cy="279400"/>
          </a:xfrm>
        </p:grpSpPr>
        <p:sp>
          <p:nvSpPr>
            <p:cNvPr id="24" name="object 24"/>
            <p:cNvSpPr/>
            <p:nvPr/>
          </p:nvSpPr>
          <p:spPr>
            <a:xfrm>
              <a:off x="4607948" y="6634399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41338" y="0"/>
                  </a:moveTo>
                  <a:lnTo>
                    <a:pt x="96501" y="6913"/>
                  </a:lnTo>
                  <a:lnTo>
                    <a:pt x="57620" y="26708"/>
                  </a:lnTo>
                  <a:lnTo>
                    <a:pt x="27024" y="57095"/>
                  </a:lnTo>
                  <a:lnTo>
                    <a:pt x="7041" y="95784"/>
                  </a:lnTo>
                  <a:lnTo>
                    <a:pt x="0" y="140487"/>
                  </a:lnTo>
                  <a:lnTo>
                    <a:pt x="7247" y="184651"/>
                  </a:lnTo>
                  <a:lnTo>
                    <a:pt x="27071" y="222715"/>
                  </a:lnTo>
                  <a:lnTo>
                    <a:pt x="57189" y="252550"/>
                  </a:lnTo>
                  <a:lnTo>
                    <a:pt x="95319" y="272028"/>
                  </a:lnTo>
                  <a:lnTo>
                    <a:pt x="139179" y="279018"/>
                  </a:lnTo>
                  <a:lnTo>
                    <a:pt x="184002" y="271674"/>
                  </a:lnTo>
                  <a:lnTo>
                    <a:pt x="222607" y="251330"/>
                  </a:lnTo>
                  <a:lnTo>
                    <a:pt x="252796" y="220654"/>
                  </a:lnTo>
                  <a:lnTo>
                    <a:pt x="272367" y="182317"/>
                  </a:lnTo>
                  <a:lnTo>
                    <a:pt x="279120" y="138988"/>
                  </a:lnTo>
                  <a:lnTo>
                    <a:pt x="272390" y="95842"/>
                  </a:lnTo>
                  <a:lnTo>
                    <a:pt x="253080" y="57876"/>
                  </a:lnTo>
                  <a:lnTo>
                    <a:pt x="223357" y="27583"/>
                  </a:lnTo>
                  <a:lnTo>
                    <a:pt x="185388" y="7460"/>
                  </a:lnTo>
                  <a:lnTo>
                    <a:pt x="141338" y="0"/>
                  </a:lnTo>
                  <a:close/>
                </a:path>
              </a:pathLst>
            </a:custGeom>
            <a:solidFill>
              <a:srgbClr val="C2B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08056" y="6634399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41230" y="0"/>
                  </a:moveTo>
                  <a:lnTo>
                    <a:pt x="96393" y="6913"/>
                  </a:lnTo>
                  <a:lnTo>
                    <a:pt x="57513" y="26708"/>
                  </a:lnTo>
                  <a:lnTo>
                    <a:pt x="26916" y="57095"/>
                  </a:lnTo>
                  <a:lnTo>
                    <a:pt x="6933" y="95784"/>
                  </a:lnTo>
                  <a:lnTo>
                    <a:pt x="91" y="139218"/>
                  </a:lnTo>
                  <a:lnTo>
                    <a:pt x="0" y="141144"/>
                  </a:lnTo>
                  <a:lnTo>
                    <a:pt x="7139" y="184651"/>
                  </a:lnTo>
                  <a:lnTo>
                    <a:pt x="26963" y="222715"/>
                  </a:lnTo>
                  <a:lnTo>
                    <a:pt x="57081" y="252550"/>
                  </a:lnTo>
                  <a:lnTo>
                    <a:pt x="95211" y="272028"/>
                  </a:lnTo>
                  <a:lnTo>
                    <a:pt x="139071" y="279018"/>
                  </a:lnTo>
                  <a:lnTo>
                    <a:pt x="183894" y="271674"/>
                  </a:lnTo>
                  <a:lnTo>
                    <a:pt x="222500" y="251330"/>
                  </a:lnTo>
                  <a:lnTo>
                    <a:pt x="252688" y="220654"/>
                  </a:lnTo>
                  <a:lnTo>
                    <a:pt x="260639" y="205079"/>
                  </a:lnTo>
                  <a:lnTo>
                    <a:pt x="138080" y="205079"/>
                  </a:lnTo>
                  <a:lnTo>
                    <a:pt x="76638" y="203314"/>
                  </a:lnTo>
                  <a:lnTo>
                    <a:pt x="48241" y="174282"/>
                  </a:lnTo>
                  <a:lnTo>
                    <a:pt x="46588" y="138988"/>
                  </a:lnTo>
                  <a:lnTo>
                    <a:pt x="47056" y="121688"/>
                  </a:lnTo>
                  <a:lnTo>
                    <a:pt x="58472" y="81475"/>
                  </a:lnTo>
                  <a:lnTo>
                    <a:pt x="110331" y="74383"/>
                  </a:lnTo>
                  <a:lnTo>
                    <a:pt x="261079" y="73815"/>
                  </a:lnTo>
                  <a:lnTo>
                    <a:pt x="252972" y="57876"/>
                  </a:lnTo>
                  <a:lnTo>
                    <a:pt x="223249" y="27583"/>
                  </a:lnTo>
                  <a:lnTo>
                    <a:pt x="185280" y="7460"/>
                  </a:lnTo>
                  <a:lnTo>
                    <a:pt x="141230" y="0"/>
                  </a:lnTo>
                  <a:close/>
                </a:path>
                <a:path w="279400" h="279400">
                  <a:moveTo>
                    <a:pt x="261079" y="73815"/>
                  </a:moveTo>
                  <a:lnTo>
                    <a:pt x="148880" y="73815"/>
                  </a:lnTo>
                  <a:lnTo>
                    <a:pt x="168151" y="74158"/>
                  </a:lnTo>
                  <a:lnTo>
                    <a:pt x="194545" y="75006"/>
                  </a:lnTo>
                  <a:lnTo>
                    <a:pt x="228377" y="92925"/>
                  </a:lnTo>
                  <a:lnTo>
                    <a:pt x="232591" y="141144"/>
                  </a:lnTo>
                  <a:lnTo>
                    <a:pt x="232032" y="158334"/>
                  </a:lnTo>
                  <a:lnTo>
                    <a:pt x="220419" y="197632"/>
                  </a:lnTo>
                  <a:lnTo>
                    <a:pt x="166802" y="204513"/>
                  </a:lnTo>
                  <a:lnTo>
                    <a:pt x="138080" y="205079"/>
                  </a:lnTo>
                  <a:lnTo>
                    <a:pt x="260639" y="205079"/>
                  </a:lnTo>
                  <a:lnTo>
                    <a:pt x="272259" y="182317"/>
                  </a:lnTo>
                  <a:lnTo>
                    <a:pt x="279012" y="138988"/>
                  </a:lnTo>
                  <a:lnTo>
                    <a:pt x="272282" y="95842"/>
                  </a:lnTo>
                  <a:lnTo>
                    <a:pt x="261079" y="73815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4663" y="6708215"/>
              <a:ext cx="185981" cy="13126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932170" y="6634637"/>
            <a:ext cx="278765" cy="278765"/>
            <a:chOff x="4932170" y="6634637"/>
            <a:chExt cx="278765" cy="278765"/>
          </a:xfrm>
        </p:grpSpPr>
        <p:sp>
          <p:nvSpPr>
            <p:cNvPr id="28" name="object 28"/>
            <p:cNvSpPr/>
            <p:nvPr/>
          </p:nvSpPr>
          <p:spPr>
            <a:xfrm>
              <a:off x="4932170" y="6634637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41274" y="0"/>
                  </a:moveTo>
                  <a:lnTo>
                    <a:pt x="97852" y="6303"/>
                  </a:lnTo>
                  <a:lnTo>
                    <a:pt x="59509" y="25083"/>
                  </a:lnTo>
                  <a:lnTo>
                    <a:pt x="28748" y="54364"/>
                  </a:lnTo>
                  <a:lnTo>
                    <a:pt x="8077" y="92170"/>
                  </a:lnTo>
                  <a:lnTo>
                    <a:pt x="0" y="136525"/>
                  </a:lnTo>
                  <a:lnTo>
                    <a:pt x="6330" y="181131"/>
                  </a:lnTo>
                  <a:lnTo>
                    <a:pt x="25585" y="219826"/>
                  </a:lnTo>
                  <a:lnTo>
                    <a:pt x="55349" y="250419"/>
                  </a:lnTo>
                  <a:lnTo>
                    <a:pt x="93206" y="270719"/>
                  </a:lnTo>
                  <a:lnTo>
                    <a:pt x="136740" y="278536"/>
                  </a:lnTo>
                  <a:lnTo>
                    <a:pt x="181409" y="272135"/>
                  </a:lnTo>
                  <a:lnTo>
                    <a:pt x="220104" y="252840"/>
                  </a:lnTo>
                  <a:lnTo>
                    <a:pt x="250657" y="223121"/>
                  </a:lnTo>
                  <a:lnTo>
                    <a:pt x="270900" y="185443"/>
                  </a:lnTo>
                  <a:lnTo>
                    <a:pt x="278663" y="142278"/>
                  </a:lnTo>
                  <a:lnTo>
                    <a:pt x="272381" y="97829"/>
                  </a:lnTo>
                  <a:lnTo>
                    <a:pt x="253078" y="59018"/>
                  </a:lnTo>
                  <a:lnTo>
                    <a:pt x="223177" y="28203"/>
                  </a:lnTo>
                  <a:lnTo>
                    <a:pt x="185101" y="7745"/>
                  </a:lnTo>
                  <a:lnTo>
                    <a:pt x="141274" y="0"/>
                  </a:lnTo>
                  <a:close/>
                </a:path>
              </a:pathLst>
            </a:custGeom>
            <a:solidFill>
              <a:srgbClr val="C2B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32170" y="6634637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41274" y="0"/>
                  </a:moveTo>
                  <a:lnTo>
                    <a:pt x="97852" y="6303"/>
                  </a:lnTo>
                  <a:lnTo>
                    <a:pt x="59509" y="25083"/>
                  </a:lnTo>
                  <a:lnTo>
                    <a:pt x="28748" y="54364"/>
                  </a:lnTo>
                  <a:lnTo>
                    <a:pt x="8077" y="92170"/>
                  </a:lnTo>
                  <a:lnTo>
                    <a:pt x="0" y="136525"/>
                  </a:lnTo>
                  <a:lnTo>
                    <a:pt x="6330" y="181131"/>
                  </a:lnTo>
                  <a:lnTo>
                    <a:pt x="25568" y="219791"/>
                  </a:lnTo>
                  <a:lnTo>
                    <a:pt x="55349" y="250419"/>
                  </a:lnTo>
                  <a:lnTo>
                    <a:pt x="93206" y="270719"/>
                  </a:lnTo>
                  <a:lnTo>
                    <a:pt x="136740" y="278536"/>
                  </a:lnTo>
                  <a:lnTo>
                    <a:pt x="181409" y="272135"/>
                  </a:lnTo>
                  <a:lnTo>
                    <a:pt x="220104" y="252840"/>
                  </a:lnTo>
                  <a:lnTo>
                    <a:pt x="250657" y="223121"/>
                  </a:lnTo>
                  <a:lnTo>
                    <a:pt x="252374" y="219925"/>
                  </a:lnTo>
                  <a:lnTo>
                    <a:pt x="132502" y="219925"/>
                  </a:lnTo>
                  <a:lnTo>
                    <a:pt x="74479" y="219894"/>
                  </a:lnTo>
                  <a:lnTo>
                    <a:pt x="57213" y="219824"/>
                  </a:lnTo>
                  <a:lnTo>
                    <a:pt x="56572" y="201440"/>
                  </a:lnTo>
                  <a:lnTo>
                    <a:pt x="56335" y="176191"/>
                  </a:lnTo>
                  <a:lnTo>
                    <a:pt x="56229" y="125996"/>
                  </a:lnTo>
                  <a:lnTo>
                    <a:pt x="56667" y="105333"/>
                  </a:lnTo>
                  <a:lnTo>
                    <a:pt x="65321" y="105135"/>
                  </a:lnTo>
                  <a:lnTo>
                    <a:pt x="167581" y="105111"/>
                  </a:lnTo>
                  <a:lnTo>
                    <a:pt x="169468" y="104318"/>
                  </a:lnTo>
                  <a:lnTo>
                    <a:pt x="176784" y="102704"/>
                  </a:lnTo>
                  <a:lnTo>
                    <a:pt x="183622" y="102172"/>
                  </a:lnTo>
                  <a:lnTo>
                    <a:pt x="272995" y="102172"/>
                  </a:lnTo>
                  <a:lnTo>
                    <a:pt x="272381" y="97829"/>
                  </a:lnTo>
                  <a:lnTo>
                    <a:pt x="268262" y="89547"/>
                  </a:lnTo>
                  <a:lnTo>
                    <a:pt x="73837" y="89547"/>
                  </a:lnTo>
                  <a:lnTo>
                    <a:pt x="65654" y="87844"/>
                  </a:lnTo>
                  <a:lnTo>
                    <a:pt x="59155" y="83353"/>
                  </a:lnTo>
                  <a:lnTo>
                    <a:pt x="54901" y="76656"/>
                  </a:lnTo>
                  <a:lnTo>
                    <a:pt x="53454" y="68338"/>
                  </a:lnTo>
                  <a:lnTo>
                    <a:pt x="55165" y="60303"/>
                  </a:lnTo>
                  <a:lnTo>
                    <a:pt x="59620" y="53892"/>
                  </a:lnTo>
                  <a:lnTo>
                    <a:pt x="66227" y="49672"/>
                  </a:lnTo>
                  <a:lnTo>
                    <a:pt x="74396" y="48209"/>
                  </a:lnTo>
                  <a:lnTo>
                    <a:pt x="242589" y="48209"/>
                  </a:lnTo>
                  <a:lnTo>
                    <a:pt x="223177" y="28203"/>
                  </a:lnTo>
                  <a:lnTo>
                    <a:pt x="185101" y="7745"/>
                  </a:lnTo>
                  <a:lnTo>
                    <a:pt x="141274" y="0"/>
                  </a:lnTo>
                  <a:close/>
                </a:path>
                <a:path w="278764" h="278765">
                  <a:moveTo>
                    <a:pt x="162991" y="133286"/>
                  </a:moveTo>
                  <a:lnTo>
                    <a:pt x="150304" y="219710"/>
                  </a:lnTo>
                  <a:lnTo>
                    <a:pt x="141360" y="219864"/>
                  </a:lnTo>
                  <a:lnTo>
                    <a:pt x="132502" y="219925"/>
                  </a:lnTo>
                  <a:lnTo>
                    <a:pt x="252374" y="219925"/>
                  </a:lnTo>
                  <a:lnTo>
                    <a:pt x="209148" y="219859"/>
                  </a:lnTo>
                  <a:lnTo>
                    <a:pt x="197959" y="219791"/>
                  </a:lnTo>
                  <a:lnTo>
                    <a:pt x="190449" y="219252"/>
                  </a:lnTo>
                  <a:lnTo>
                    <a:pt x="190373" y="217754"/>
                  </a:lnTo>
                  <a:lnTo>
                    <a:pt x="190207" y="216141"/>
                  </a:lnTo>
                  <a:lnTo>
                    <a:pt x="190089" y="176191"/>
                  </a:lnTo>
                  <a:lnTo>
                    <a:pt x="181483" y="134340"/>
                  </a:lnTo>
                  <a:lnTo>
                    <a:pt x="162991" y="133286"/>
                  </a:lnTo>
                  <a:close/>
                </a:path>
                <a:path w="278764" h="278765">
                  <a:moveTo>
                    <a:pt x="167566" y="105117"/>
                  </a:moveTo>
                  <a:lnTo>
                    <a:pt x="91935" y="105117"/>
                  </a:lnTo>
                  <a:lnTo>
                    <a:pt x="91935" y="219544"/>
                  </a:lnTo>
                  <a:lnTo>
                    <a:pt x="83184" y="219842"/>
                  </a:lnTo>
                  <a:lnTo>
                    <a:pt x="74479" y="219894"/>
                  </a:lnTo>
                  <a:lnTo>
                    <a:pt x="124178" y="219894"/>
                  </a:lnTo>
                  <a:lnTo>
                    <a:pt x="114757" y="219760"/>
                  </a:lnTo>
                  <a:lnTo>
                    <a:pt x="114757" y="105448"/>
                  </a:lnTo>
                  <a:lnTo>
                    <a:pt x="166780" y="105448"/>
                  </a:lnTo>
                  <a:lnTo>
                    <a:pt x="167566" y="105117"/>
                  </a:lnTo>
                  <a:close/>
                </a:path>
                <a:path w="278764" h="278765">
                  <a:moveTo>
                    <a:pt x="272995" y="102172"/>
                  </a:moveTo>
                  <a:lnTo>
                    <a:pt x="183622" y="102172"/>
                  </a:lnTo>
                  <a:lnTo>
                    <a:pt x="190403" y="102493"/>
                  </a:lnTo>
                  <a:lnTo>
                    <a:pt x="197095" y="103717"/>
                  </a:lnTo>
                  <a:lnTo>
                    <a:pt x="224447" y="133629"/>
                  </a:lnTo>
                  <a:lnTo>
                    <a:pt x="226047" y="218770"/>
                  </a:lnTo>
                  <a:lnTo>
                    <a:pt x="219886" y="219502"/>
                  </a:lnTo>
                  <a:lnTo>
                    <a:pt x="209148" y="219859"/>
                  </a:lnTo>
                  <a:lnTo>
                    <a:pt x="252410" y="219859"/>
                  </a:lnTo>
                  <a:lnTo>
                    <a:pt x="270900" y="185443"/>
                  </a:lnTo>
                  <a:lnTo>
                    <a:pt x="278663" y="142278"/>
                  </a:lnTo>
                  <a:lnTo>
                    <a:pt x="272995" y="102172"/>
                  </a:lnTo>
                  <a:close/>
                </a:path>
                <a:path w="278764" h="278765">
                  <a:moveTo>
                    <a:pt x="166780" y="105448"/>
                  </a:moveTo>
                  <a:lnTo>
                    <a:pt x="148475" y="105448"/>
                  </a:lnTo>
                  <a:lnTo>
                    <a:pt x="149009" y="119545"/>
                  </a:lnTo>
                  <a:lnTo>
                    <a:pt x="150241" y="118249"/>
                  </a:lnTo>
                  <a:lnTo>
                    <a:pt x="150990" y="117602"/>
                  </a:lnTo>
                  <a:lnTo>
                    <a:pt x="151587" y="116814"/>
                  </a:lnTo>
                  <a:lnTo>
                    <a:pt x="156774" y="111264"/>
                  </a:lnTo>
                  <a:lnTo>
                    <a:pt x="162766" y="107135"/>
                  </a:lnTo>
                  <a:lnTo>
                    <a:pt x="166780" y="105448"/>
                  </a:lnTo>
                  <a:close/>
                </a:path>
                <a:path w="278764" h="278765">
                  <a:moveTo>
                    <a:pt x="167581" y="105111"/>
                  </a:moveTo>
                  <a:lnTo>
                    <a:pt x="74053" y="105111"/>
                  </a:lnTo>
                  <a:lnTo>
                    <a:pt x="82909" y="105144"/>
                  </a:lnTo>
                  <a:lnTo>
                    <a:pt x="167581" y="105111"/>
                  </a:lnTo>
                  <a:close/>
                </a:path>
                <a:path w="278764" h="278765">
                  <a:moveTo>
                    <a:pt x="242589" y="48209"/>
                  </a:moveTo>
                  <a:lnTo>
                    <a:pt x="74396" y="48209"/>
                  </a:lnTo>
                  <a:lnTo>
                    <a:pt x="82586" y="49918"/>
                  </a:lnTo>
                  <a:lnTo>
                    <a:pt x="89120" y="54425"/>
                  </a:lnTo>
                  <a:lnTo>
                    <a:pt x="93404" y="61114"/>
                  </a:lnTo>
                  <a:lnTo>
                    <a:pt x="94843" y="69367"/>
                  </a:lnTo>
                  <a:lnTo>
                    <a:pt x="93081" y="77351"/>
                  </a:lnTo>
                  <a:lnTo>
                    <a:pt x="88565" y="83786"/>
                  </a:lnTo>
                  <a:lnTo>
                    <a:pt x="81936" y="88057"/>
                  </a:lnTo>
                  <a:lnTo>
                    <a:pt x="73837" y="89547"/>
                  </a:lnTo>
                  <a:lnTo>
                    <a:pt x="268262" y="89547"/>
                  </a:lnTo>
                  <a:lnTo>
                    <a:pt x="253078" y="59018"/>
                  </a:lnTo>
                  <a:lnTo>
                    <a:pt x="242589" y="48209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6925" y="6736809"/>
              <a:ext cx="111290" cy="11771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985613" y="6682854"/>
              <a:ext cx="41910" cy="172085"/>
            </a:xfrm>
            <a:custGeom>
              <a:avLst/>
              <a:gdLst/>
              <a:ahLst/>
              <a:cxnLst/>
              <a:rect l="l" t="t" r="r" b="b"/>
              <a:pathLst>
                <a:path w="41910" h="172084">
                  <a:moveTo>
                    <a:pt x="38493" y="56908"/>
                  </a:moveTo>
                  <a:lnTo>
                    <a:pt x="3225" y="57124"/>
                  </a:lnTo>
                  <a:lnTo>
                    <a:pt x="2781" y="77787"/>
                  </a:lnTo>
                  <a:lnTo>
                    <a:pt x="2768" y="115887"/>
                  </a:lnTo>
                  <a:lnTo>
                    <a:pt x="3124" y="153225"/>
                  </a:lnTo>
                  <a:lnTo>
                    <a:pt x="3771" y="171615"/>
                  </a:lnTo>
                  <a:lnTo>
                    <a:pt x="29743" y="171627"/>
                  </a:lnTo>
                  <a:lnTo>
                    <a:pt x="38493" y="171335"/>
                  </a:lnTo>
                  <a:lnTo>
                    <a:pt x="38493" y="56908"/>
                  </a:lnTo>
                  <a:close/>
                </a:path>
                <a:path w="41910" h="172084">
                  <a:moveTo>
                    <a:pt x="41389" y="21158"/>
                  </a:moveTo>
                  <a:lnTo>
                    <a:pt x="39954" y="12903"/>
                  </a:lnTo>
                  <a:lnTo>
                    <a:pt x="35674" y="6210"/>
                  </a:lnTo>
                  <a:lnTo>
                    <a:pt x="29133" y="1701"/>
                  </a:lnTo>
                  <a:lnTo>
                    <a:pt x="20942" y="0"/>
                  </a:lnTo>
                  <a:lnTo>
                    <a:pt x="12776" y="1460"/>
                  </a:lnTo>
                  <a:lnTo>
                    <a:pt x="6172" y="5676"/>
                  </a:lnTo>
                  <a:lnTo>
                    <a:pt x="1714" y="12090"/>
                  </a:lnTo>
                  <a:lnTo>
                    <a:pt x="0" y="20142"/>
                  </a:lnTo>
                  <a:lnTo>
                    <a:pt x="1447" y="28460"/>
                  </a:lnTo>
                  <a:lnTo>
                    <a:pt x="5702" y="35140"/>
                  </a:lnTo>
                  <a:lnTo>
                    <a:pt x="12204" y="39636"/>
                  </a:lnTo>
                  <a:lnTo>
                    <a:pt x="20383" y="41338"/>
                  </a:lnTo>
                  <a:lnTo>
                    <a:pt x="28486" y="39839"/>
                  </a:lnTo>
                  <a:lnTo>
                    <a:pt x="35115" y="35572"/>
                  </a:lnTo>
                  <a:lnTo>
                    <a:pt x="39636" y="29133"/>
                  </a:lnTo>
                  <a:lnTo>
                    <a:pt x="41389" y="21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256147" y="6634795"/>
            <a:ext cx="278765" cy="278765"/>
            <a:chOff x="5256147" y="6634795"/>
            <a:chExt cx="278765" cy="278765"/>
          </a:xfrm>
        </p:grpSpPr>
        <p:sp>
          <p:nvSpPr>
            <p:cNvPr id="33" name="object 33"/>
            <p:cNvSpPr/>
            <p:nvPr/>
          </p:nvSpPr>
          <p:spPr>
            <a:xfrm>
              <a:off x="5256147" y="6634795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40119" y="0"/>
                  </a:moveTo>
                  <a:lnTo>
                    <a:pt x="96195" y="6810"/>
                  </a:lnTo>
                  <a:lnTo>
                    <a:pt x="57882" y="26325"/>
                  </a:lnTo>
                  <a:lnTo>
                    <a:pt x="27518" y="56256"/>
                  </a:lnTo>
                  <a:lnTo>
                    <a:pt x="7444" y="94315"/>
                  </a:lnTo>
                  <a:lnTo>
                    <a:pt x="0" y="138214"/>
                  </a:lnTo>
                  <a:lnTo>
                    <a:pt x="7130" y="182701"/>
                  </a:lnTo>
                  <a:lnTo>
                    <a:pt x="27020" y="221187"/>
                  </a:lnTo>
                  <a:lnTo>
                    <a:pt x="57326" y="251433"/>
                  </a:lnTo>
                  <a:lnTo>
                    <a:pt x="95705" y="271198"/>
                  </a:lnTo>
                  <a:lnTo>
                    <a:pt x="139814" y="278244"/>
                  </a:lnTo>
                  <a:lnTo>
                    <a:pt x="182730" y="271397"/>
                  </a:lnTo>
                  <a:lnTo>
                    <a:pt x="220359" y="252367"/>
                  </a:lnTo>
                  <a:lnTo>
                    <a:pt x="250416" y="223233"/>
                  </a:lnTo>
                  <a:lnTo>
                    <a:pt x="270616" y="186076"/>
                  </a:lnTo>
                  <a:lnTo>
                    <a:pt x="278676" y="142976"/>
                  </a:lnTo>
                  <a:lnTo>
                    <a:pt x="272465" y="97875"/>
                  </a:lnTo>
                  <a:lnTo>
                    <a:pt x="252983" y="58730"/>
                  </a:lnTo>
                  <a:lnTo>
                    <a:pt x="222751" y="27837"/>
                  </a:lnTo>
                  <a:lnTo>
                    <a:pt x="184289" y="7494"/>
                  </a:lnTo>
                  <a:lnTo>
                    <a:pt x="140119" y="0"/>
                  </a:lnTo>
                  <a:close/>
                </a:path>
              </a:pathLst>
            </a:custGeom>
            <a:solidFill>
              <a:srgbClr val="C2B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56147" y="6634795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40119" y="0"/>
                  </a:moveTo>
                  <a:lnTo>
                    <a:pt x="96195" y="6810"/>
                  </a:lnTo>
                  <a:lnTo>
                    <a:pt x="57882" y="26325"/>
                  </a:lnTo>
                  <a:lnTo>
                    <a:pt x="27518" y="56256"/>
                  </a:lnTo>
                  <a:lnTo>
                    <a:pt x="7444" y="94315"/>
                  </a:lnTo>
                  <a:lnTo>
                    <a:pt x="0" y="138214"/>
                  </a:lnTo>
                  <a:lnTo>
                    <a:pt x="7130" y="182701"/>
                  </a:lnTo>
                  <a:lnTo>
                    <a:pt x="27020" y="221187"/>
                  </a:lnTo>
                  <a:lnTo>
                    <a:pt x="57326" y="251433"/>
                  </a:lnTo>
                  <a:lnTo>
                    <a:pt x="95705" y="271198"/>
                  </a:lnTo>
                  <a:lnTo>
                    <a:pt x="139814" y="278244"/>
                  </a:lnTo>
                  <a:lnTo>
                    <a:pt x="182730" y="271397"/>
                  </a:lnTo>
                  <a:lnTo>
                    <a:pt x="220359" y="252367"/>
                  </a:lnTo>
                  <a:lnTo>
                    <a:pt x="243560" y="229878"/>
                  </a:lnTo>
                  <a:lnTo>
                    <a:pt x="143309" y="229878"/>
                  </a:lnTo>
                  <a:lnTo>
                    <a:pt x="117306" y="229647"/>
                  </a:lnTo>
                  <a:lnTo>
                    <a:pt x="73433" y="222187"/>
                  </a:lnTo>
                  <a:lnTo>
                    <a:pt x="49911" y="185229"/>
                  </a:lnTo>
                  <a:lnTo>
                    <a:pt x="48605" y="164075"/>
                  </a:lnTo>
                  <a:lnTo>
                    <a:pt x="48719" y="116964"/>
                  </a:lnTo>
                  <a:lnTo>
                    <a:pt x="56322" y="72825"/>
                  </a:lnTo>
                  <a:lnTo>
                    <a:pt x="92595" y="49568"/>
                  </a:lnTo>
                  <a:lnTo>
                    <a:pt x="243163" y="48694"/>
                  </a:lnTo>
                  <a:lnTo>
                    <a:pt x="222751" y="27837"/>
                  </a:lnTo>
                  <a:lnTo>
                    <a:pt x="184289" y="7494"/>
                  </a:lnTo>
                  <a:lnTo>
                    <a:pt x="140119" y="0"/>
                  </a:lnTo>
                  <a:close/>
                </a:path>
                <a:path w="278764" h="278765">
                  <a:moveTo>
                    <a:pt x="243163" y="48694"/>
                  </a:moveTo>
                  <a:lnTo>
                    <a:pt x="139368" y="48694"/>
                  </a:lnTo>
                  <a:lnTo>
                    <a:pt x="182181" y="48844"/>
                  </a:lnTo>
                  <a:lnTo>
                    <a:pt x="189128" y="49784"/>
                  </a:lnTo>
                  <a:lnTo>
                    <a:pt x="223448" y="74905"/>
                  </a:lnTo>
                  <a:lnTo>
                    <a:pt x="230124" y="139255"/>
                  </a:lnTo>
                  <a:lnTo>
                    <a:pt x="230581" y="139255"/>
                  </a:lnTo>
                  <a:lnTo>
                    <a:pt x="229577" y="179400"/>
                  </a:lnTo>
                  <a:lnTo>
                    <a:pt x="213315" y="216624"/>
                  </a:lnTo>
                  <a:lnTo>
                    <a:pt x="172724" y="229338"/>
                  </a:lnTo>
                  <a:lnTo>
                    <a:pt x="143309" y="229878"/>
                  </a:lnTo>
                  <a:lnTo>
                    <a:pt x="243560" y="229878"/>
                  </a:lnTo>
                  <a:lnTo>
                    <a:pt x="250416" y="223233"/>
                  </a:lnTo>
                  <a:lnTo>
                    <a:pt x="270616" y="186076"/>
                  </a:lnTo>
                  <a:lnTo>
                    <a:pt x="278676" y="142976"/>
                  </a:lnTo>
                  <a:lnTo>
                    <a:pt x="272465" y="97875"/>
                  </a:lnTo>
                  <a:lnTo>
                    <a:pt x="252983" y="58730"/>
                  </a:lnTo>
                  <a:lnTo>
                    <a:pt x="243163" y="48694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4755" y="6683495"/>
              <a:ext cx="181970" cy="18118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840280" y="6702806"/>
            <a:ext cx="473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EYD</a:t>
            </a:r>
            <a:r>
              <a:rPr sz="900" b="1" spc="-30" dirty="0">
                <a:solidFill>
                  <a:srgbClr val="00B1EB"/>
                </a:solidFill>
                <a:latin typeface="Arial"/>
                <a:cs typeface="Arial"/>
              </a:rPr>
              <a:t>APP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83339" y="6599593"/>
            <a:ext cx="348650" cy="348650"/>
          </a:xfrm>
          <a:prstGeom prst="rect">
            <a:avLst/>
          </a:prstGeom>
        </p:spPr>
      </p:pic>
      <p:pic>
        <p:nvPicPr>
          <p:cNvPr id="41" name="Picture 40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0506D2FD-AB6E-B74C-2A86-7242DF7E8B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32676" r="23448" b="42377"/>
          <a:stretch/>
        </p:blipFill>
        <p:spPr>
          <a:xfrm>
            <a:off x="4050513" y="5662474"/>
            <a:ext cx="2464909" cy="8860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EF0796-3126-D201-D1D4-46F598F39E84}"/>
              </a:ext>
            </a:extLst>
          </p:cNvPr>
          <p:cNvCxnSpPr>
            <a:cxnSpLocks/>
            <a:stCxn id="5" idx="6"/>
          </p:cNvCxnSpPr>
          <p:nvPr/>
        </p:nvCxnSpPr>
        <p:spPr>
          <a:xfrm flipH="1" flipV="1">
            <a:off x="269232" y="3007260"/>
            <a:ext cx="723985" cy="1216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Γράφημα 3">
            <a:extLst>
              <a:ext uri="{FF2B5EF4-FFF2-40B4-BE49-F238E27FC236}">
                <a16:creationId xmlns:a16="http://schemas.microsoft.com/office/drawing/2014/main" id="{00000000-0008-0000-0300-0000AD122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881134"/>
              </p:ext>
            </p:extLst>
          </p:nvPr>
        </p:nvGraphicFramePr>
        <p:xfrm>
          <a:off x="467669" y="1184466"/>
          <a:ext cx="9832829" cy="588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B5EE576-67EE-429F-AA54-5C2EB1ABAA49}"/>
              </a:ext>
            </a:extLst>
          </p:cNvPr>
          <p:cNvSpPr txBox="1"/>
          <p:nvPr/>
        </p:nvSpPr>
        <p:spPr>
          <a:xfrm>
            <a:off x="630094" y="368355"/>
            <a:ext cx="8382000" cy="450273"/>
          </a:xfrm>
          <a:prstGeom prst="rect">
            <a:avLst/>
          </a:prstGeom>
          <a:noFill/>
        </p:spPr>
        <p:txBody>
          <a:bodyPr wrap="square" lIns="80159" tIns="40079" rIns="80159" bIns="40079" rtlCol="0" anchor="t">
            <a:spAutoFit/>
          </a:bodyPr>
          <a:lstStyle/>
          <a:p>
            <a:r>
              <a:rPr lang="en-US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  H o</a:t>
            </a:r>
            <a:r>
              <a:rPr lang="el-GR" sz="2400" b="1" dirty="0" err="1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ξεία</a:t>
            </a:r>
            <a:r>
              <a:rPr lang="el-GR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 μείωση των αποθεμάτων</a:t>
            </a:r>
            <a:r>
              <a:rPr lang="en-US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el-GR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οδήγησε …</a:t>
            </a:r>
          </a:p>
        </p:txBody>
      </p:sp>
      <p:sp>
        <p:nvSpPr>
          <p:cNvPr id="31" name="object 2"/>
          <p:cNvSpPr/>
          <p:nvPr/>
        </p:nvSpPr>
        <p:spPr>
          <a:xfrm>
            <a:off x="-26670" y="-28575"/>
            <a:ext cx="1563370" cy="1997710"/>
          </a:xfrm>
          <a:custGeom>
            <a:avLst/>
            <a:gdLst/>
            <a:ahLst/>
            <a:cxnLst/>
            <a:rect l="l" t="t" r="r" b="b"/>
            <a:pathLst>
              <a:path w="1563370" h="1997710">
                <a:moveTo>
                  <a:pt x="1562856" y="0"/>
                </a:moveTo>
                <a:lnTo>
                  <a:pt x="1506396" y="42798"/>
                </a:lnTo>
                <a:lnTo>
                  <a:pt x="1470752" y="70533"/>
                </a:lnTo>
                <a:lnTo>
                  <a:pt x="1435352" y="98609"/>
                </a:lnTo>
                <a:lnTo>
                  <a:pt x="1400201" y="127025"/>
                </a:lnTo>
                <a:lnTo>
                  <a:pt x="1365301" y="155777"/>
                </a:lnTo>
                <a:lnTo>
                  <a:pt x="1330654" y="184867"/>
                </a:lnTo>
                <a:lnTo>
                  <a:pt x="1296263" y="214291"/>
                </a:lnTo>
                <a:lnTo>
                  <a:pt x="1262132" y="244049"/>
                </a:lnTo>
                <a:lnTo>
                  <a:pt x="1228263" y="274139"/>
                </a:lnTo>
                <a:lnTo>
                  <a:pt x="1194658" y="304560"/>
                </a:lnTo>
                <a:lnTo>
                  <a:pt x="1161321" y="335310"/>
                </a:lnTo>
                <a:lnTo>
                  <a:pt x="1128254" y="366389"/>
                </a:lnTo>
                <a:lnTo>
                  <a:pt x="1095460" y="397795"/>
                </a:lnTo>
                <a:lnTo>
                  <a:pt x="1062942" y="429526"/>
                </a:lnTo>
                <a:lnTo>
                  <a:pt x="1030702" y="461581"/>
                </a:lnTo>
                <a:lnTo>
                  <a:pt x="998744" y="493959"/>
                </a:lnTo>
                <a:lnTo>
                  <a:pt x="967070" y="526659"/>
                </a:lnTo>
                <a:lnTo>
                  <a:pt x="935683" y="559678"/>
                </a:lnTo>
                <a:lnTo>
                  <a:pt x="904586" y="593016"/>
                </a:lnTo>
                <a:lnTo>
                  <a:pt x="873782" y="626672"/>
                </a:lnTo>
                <a:lnTo>
                  <a:pt x="843272" y="660644"/>
                </a:lnTo>
                <a:lnTo>
                  <a:pt x="813061" y="694930"/>
                </a:lnTo>
                <a:lnTo>
                  <a:pt x="783151" y="729529"/>
                </a:lnTo>
                <a:lnTo>
                  <a:pt x="753544" y="764441"/>
                </a:lnTo>
                <a:lnTo>
                  <a:pt x="724244" y="799663"/>
                </a:lnTo>
                <a:lnTo>
                  <a:pt x="695253" y="835194"/>
                </a:lnTo>
                <a:lnTo>
                  <a:pt x="666574" y="871033"/>
                </a:lnTo>
                <a:lnTo>
                  <a:pt x="638210" y="907179"/>
                </a:lnTo>
                <a:lnTo>
                  <a:pt x="610163" y="943629"/>
                </a:lnTo>
                <a:lnTo>
                  <a:pt x="582437" y="980384"/>
                </a:lnTo>
                <a:lnTo>
                  <a:pt x="555033" y="1017441"/>
                </a:lnTo>
                <a:lnTo>
                  <a:pt x="527956" y="1054799"/>
                </a:lnTo>
                <a:lnTo>
                  <a:pt x="501208" y="1092456"/>
                </a:lnTo>
                <a:lnTo>
                  <a:pt x="474790" y="1130412"/>
                </a:lnTo>
                <a:lnTo>
                  <a:pt x="448708" y="1168666"/>
                </a:lnTo>
                <a:lnTo>
                  <a:pt x="422962" y="1207214"/>
                </a:lnTo>
                <a:lnTo>
                  <a:pt x="397556" y="1246057"/>
                </a:lnTo>
                <a:lnTo>
                  <a:pt x="372492" y="1285193"/>
                </a:lnTo>
                <a:lnTo>
                  <a:pt x="347774" y="1324621"/>
                </a:lnTo>
                <a:lnTo>
                  <a:pt x="323405" y="1364338"/>
                </a:lnTo>
                <a:lnTo>
                  <a:pt x="299386" y="1404345"/>
                </a:lnTo>
                <a:lnTo>
                  <a:pt x="275721" y="1444639"/>
                </a:lnTo>
                <a:lnTo>
                  <a:pt x="252412" y="1485219"/>
                </a:lnTo>
                <a:lnTo>
                  <a:pt x="229463" y="1526084"/>
                </a:lnTo>
                <a:lnTo>
                  <a:pt x="206875" y="1567233"/>
                </a:lnTo>
                <a:lnTo>
                  <a:pt x="184653" y="1608663"/>
                </a:lnTo>
                <a:lnTo>
                  <a:pt x="162798" y="1650374"/>
                </a:lnTo>
                <a:lnTo>
                  <a:pt x="141314" y="1692365"/>
                </a:lnTo>
                <a:lnTo>
                  <a:pt x="120203" y="1734634"/>
                </a:lnTo>
                <a:lnTo>
                  <a:pt x="99468" y="1777179"/>
                </a:lnTo>
                <a:lnTo>
                  <a:pt x="79111" y="1819999"/>
                </a:lnTo>
                <a:lnTo>
                  <a:pt x="59136" y="1863094"/>
                </a:lnTo>
                <a:lnTo>
                  <a:pt x="39546" y="1906461"/>
                </a:lnTo>
                <a:lnTo>
                  <a:pt x="20342" y="1950099"/>
                </a:lnTo>
                <a:lnTo>
                  <a:pt x="1529" y="1994007"/>
                </a:lnTo>
                <a:lnTo>
                  <a:pt x="0" y="1997675"/>
                </a:lnTo>
              </a:path>
            </a:pathLst>
          </a:custGeom>
          <a:ln w="3479">
            <a:solidFill>
              <a:srgbClr val="71C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15"/>
          <p:cNvGrpSpPr/>
          <p:nvPr/>
        </p:nvGrpSpPr>
        <p:grpSpPr>
          <a:xfrm>
            <a:off x="325901" y="524085"/>
            <a:ext cx="325120" cy="376555"/>
            <a:chOff x="360004" y="89785"/>
            <a:chExt cx="325120" cy="376555"/>
          </a:xfrm>
        </p:grpSpPr>
        <p:sp>
          <p:nvSpPr>
            <p:cNvPr id="33" name="object 16"/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grpSp>
        <p:nvGrpSpPr>
          <p:cNvPr id="35" name="object 3"/>
          <p:cNvGrpSpPr/>
          <p:nvPr/>
        </p:nvGrpSpPr>
        <p:grpSpPr>
          <a:xfrm>
            <a:off x="19685" y="5813425"/>
            <a:ext cx="1288415" cy="1778000"/>
            <a:chOff x="-1739" y="5783952"/>
            <a:chExt cx="1288415" cy="1778000"/>
          </a:xfrm>
        </p:grpSpPr>
        <p:sp>
          <p:nvSpPr>
            <p:cNvPr id="36" name="object 4"/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5"/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39837" y="2121454"/>
            <a:ext cx="1744663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Οκτώβριος 2022</a:t>
            </a:r>
          </a:p>
        </p:txBody>
      </p:sp>
      <p:sp>
        <p:nvSpPr>
          <p:cNvPr id="4" name="Slide Number Placeholder 39">
            <a:extLst>
              <a:ext uri="{FF2B5EF4-FFF2-40B4-BE49-F238E27FC236}">
                <a16:creationId xmlns:a16="http://schemas.microsoft.com/office/drawing/2014/main" id="{8BDA54C5-48F6-A69B-F2B7-1CB4BB5A71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690100" y="7033450"/>
            <a:ext cx="46863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05D25-8315-F4D4-2529-AEE5343A30D1}"/>
              </a:ext>
            </a:extLst>
          </p:cNvPr>
          <p:cNvSpPr txBox="1"/>
          <p:nvPr/>
        </p:nvSpPr>
        <p:spPr>
          <a:xfrm>
            <a:off x="1239837" y="5275589"/>
            <a:ext cx="1744664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Εκτιμώμενα Οκτώβριος 2024</a:t>
            </a:r>
          </a:p>
        </p:txBody>
      </p:sp>
      <p:sp>
        <p:nvSpPr>
          <p:cNvPr id="10" name="Διάγραμμα ροής: Παραπομπή 4">
            <a:extLst>
              <a:ext uri="{FF2B5EF4-FFF2-40B4-BE49-F238E27FC236}">
                <a16:creationId xmlns:a16="http://schemas.microsoft.com/office/drawing/2014/main" id="{B9CFC65F-D0F7-034E-661F-9B69C9F8C1B4}"/>
              </a:ext>
            </a:extLst>
          </p:cNvPr>
          <p:cNvSpPr/>
          <p:nvPr/>
        </p:nvSpPr>
        <p:spPr>
          <a:xfrm>
            <a:off x="9842500" y="4391025"/>
            <a:ext cx="179713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5CBC71-19EC-AAEF-5DE6-CF9638745FF0}"/>
              </a:ext>
            </a:extLst>
          </p:cNvPr>
          <p:cNvCxnSpPr>
            <a:cxnSpLocks/>
          </p:cNvCxnSpPr>
          <p:nvPr/>
        </p:nvCxnSpPr>
        <p:spPr>
          <a:xfrm flipH="1">
            <a:off x="269232" y="4467225"/>
            <a:ext cx="957326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Διάγραμμα ροής: Παραπομπή 4">
            <a:extLst>
              <a:ext uri="{FF2B5EF4-FFF2-40B4-BE49-F238E27FC236}">
                <a16:creationId xmlns:a16="http://schemas.microsoft.com/office/drawing/2014/main" id="{26274ADD-6E0B-75A4-E59C-77AA2D1D9533}"/>
              </a:ext>
            </a:extLst>
          </p:cNvPr>
          <p:cNvSpPr/>
          <p:nvPr/>
        </p:nvSpPr>
        <p:spPr>
          <a:xfrm>
            <a:off x="823587" y="4391025"/>
            <a:ext cx="179713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A096F0-92F1-3593-A4F9-C874E5423DB2}"/>
              </a:ext>
            </a:extLst>
          </p:cNvPr>
          <p:cNvCxnSpPr>
            <a:cxnSpLocks/>
          </p:cNvCxnSpPr>
          <p:nvPr/>
        </p:nvCxnSpPr>
        <p:spPr>
          <a:xfrm>
            <a:off x="993217" y="4543425"/>
            <a:ext cx="246620" cy="7321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45D917-2589-E4C2-BA15-C6910F5F1A03}"/>
              </a:ext>
            </a:extLst>
          </p:cNvPr>
          <p:cNvCxnSpPr>
            <a:cxnSpLocks/>
            <a:endCxn id="5" idx="4"/>
          </p:cNvCxnSpPr>
          <p:nvPr/>
        </p:nvCxnSpPr>
        <p:spPr>
          <a:xfrm flipH="1">
            <a:off x="903361" y="2460008"/>
            <a:ext cx="336476" cy="6356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Διάγραμμα ροής: Παραπομπή 4"/>
          <p:cNvSpPr/>
          <p:nvPr/>
        </p:nvSpPr>
        <p:spPr>
          <a:xfrm>
            <a:off x="813504" y="2943225"/>
            <a:ext cx="179713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E87D5D-8A47-48B9-7529-709FDFE2198A}"/>
              </a:ext>
            </a:extLst>
          </p:cNvPr>
          <p:cNvCxnSpPr>
            <a:cxnSpLocks/>
          </p:cNvCxnSpPr>
          <p:nvPr/>
        </p:nvCxnSpPr>
        <p:spPr>
          <a:xfrm>
            <a:off x="393700" y="3095625"/>
            <a:ext cx="10496" cy="1295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1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B82-E696-033E-D597-FF94540B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512186-E3D9-B5F4-CD81-47A591DB2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945" y="17958"/>
            <a:ext cx="10713541" cy="7544892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F9AFF5D6-24F1-5239-A4E1-D48FFFE8E346}"/>
              </a:ext>
            </a:extLst>
          </p:cNvPr>
          <p:cNvGrpSpPr/>
          <p:nvPr/>
        </p:nvGrpSpPr>
        <p:grpSpPr>
          <a:xfrm>
            <a:off x="-206501" y="6499977"/>
            <a:ext cx="1133009" cy="1471538"/>
            <a:chOff x="-1739" y="5783952"/>
            <a:chExt cx="1288415" cy="17780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BB1AA34-4B4D-2F62-CAFD-ADD0B5079D77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C3F2B2-5C53-F7F4-7B40-1E1D8676A278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">
            <a:extLst>
              <a:ext uri="{FF2B5EF4-FFF2-40B4-BE49-F238E27FC236}">
                <a16:creationId xmlns:a16="http://schemas.microsoft.com/office/drawing/2014/main" id="{97A9EB86-7EC9-6251-7234-8322CF5D4B54}"/>
              </a:ext>
            </a:extLst>
          </p:cNvPr>
          <p:cNvSpPr txBox="1">
            <a:spLocks/>
          </p:cNvSpPr>
          <p:nvPr/>
        </p:nvSpPr>
        <p:spPr>
          <a:xfrm>
            <a:off x="1460500" y="17958"/>
            <a:ext cx="8732701" cy="907224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1A0"/>
                </a:solidFill>
                <a:latin typeface="Trebuchet MS"/>
              </a:rPr>
              <a:t> </a:t>
            </a: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… από την τροφοδοσία της Αττικής σήμερα από τα βουνά της Δυτικής Ελλάδας με βαρύτητα</a:t>
            </a:r>
            <a:r>
              <a:rPr lang="en-US" sz="2400" b="1" dirty="0">
                <a:solidFill>
                  <a:srgbClr val="0051A0"/>
                </a:solidFill>
                <a:latin typeface="Trebuchet MS"/>
              </a:rPr>
              <a:t>… </a:t>
            </a:r>
            <a:endParaRPr lang="el-GR" sz="2400" b="1" dirty="0">
              <a:solidFill>
                <a:srgbClr val="0051A0"/>
              </a:solidFill>
              <a:latin typeface="Trebuchet MS"/>
            </a:endParaRPr>
          </a:p>
        </p:txBody>
      </p:sp>
      <p:sp>
        <p:nvSpPr>
          <p:cNvPr id="2" name="Slide Number Placeholder 39">
            <a:extLst>
              <a:ext uri="{FF2B5EF4-FFF2-40B4-BE49-F238E27FC236}">
                <a16:creationId xmlns:a16="http://schemas.microsoft.com/office/drawing/2014/main" id="{B2B4CD3E-19D4-8103-21E0-CBF0523AF1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</a:t>
            </a:fld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48354-19F6-9FAC-E96C-C8F5676CAC88}"/>
              </a:ext>
            </a:extLst>
          </p:cNvPr>
          <p:cNvSpPr txBox="1"/>
          <p:nvPr/>
        </p:nvSpPr>
        <p:spPr>
          <a:xfrm>
            <a:off x="7861300" y="3840004"/>
            <a:ext cx="609599" cy="246221"/>
          </a:xfrm>
          <a:prstGeom prst="rect">
            <a:avLst/>
          </a:prstGeom>
          <a:solidFill>
            <a:srgbClr val="EFF5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00" b="1" dirty="0">
                <a:solidFill>
                  <a:srgbClr val="116590"/>
                </a:solidFill>
              </a:rPr>
              <a:t>ΕΝΩΤΙΚΟ ΥΔΡΑΓΩΓΕΙΟ</a:t>
            </a:r>
            <a:endParaRPr lang="en-GR" sz="500" b="1" dirty="0">
              <a:solidFill>
                <a:srgbClr val="1165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4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B82-E696-033E-D597-FF94540B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6013D9-4192-ADD8-328A-D23083A1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779617" cy="7591425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F9AFF5D6-24F1-5239-A4E1-D48FFFE8E346}"/>
              </a:ext>
            </a:extLst>
          </p:cNvPr>
          <p:cNvGrpSpPr/>
          <p:nvPr/>
        </p:nvGrpSpPr>
        <p:grpSpPr>
          <a:xfrm>
            <a:off x="-14133" y="6296025"/>
            <a:ext cx="1066801" cy="1299520"/>
            <a:chOff x="-1739" y="5783952"/>
            <a:chExt cx="1288415" cy="17780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BB1AA34-4B4D-2F62-CAFD-ADD0B5079D77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C3F2B2-5C53-F7F4-7B40-1E1D8676A278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6FEA6D8E-3317-F462-C44C-78FFD1BED06B}"/>
              </a:ext>
            </a:extLst>
          </p:cNvPr>
          <p:cNvGrpSpPr/>
          <p:nvPr/>
        </p:nvGrpSpPr>
        <p:grpSpPr>
          <a:xfrm>
            <a:off x="360004" y="89785"/>
            <a:ext cx="325120" cy="376555"/>
            <a:chOff x="360004" y="89785"/>
            <a:chExt cx="325120" cy="37655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6416798-DC88-48A0-FC69-E81F92EE7281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9257944-9878-2363-27DA-7C8E3134B3D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9901E83-3C41-7AA4-7C89-8F77E0B27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4</a:t>
            </a:fld>
            <a:endParaRPr lang="en-US" sz="1400" dirty="0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97A9EB86-7EC9-6251-7234-8322CF5D4B54}"/>
              </a:ext>
            </a:extLst>
          </p:cNvPr>
          <p:cNvSpPr txBox="1">
            <a:spLocks/>
          </p:cNvSpPr>
          <p:nvPr/>
        </p:nvSpPr>
        <p:spPr>
          <a:xfrm>
            <a:off x="2374900" y="89785"/>
            <a:ext cx="8077199" cy="1276556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... στην άμεση προσθήκη εφεδρικών ταμιευτήρων και γεωτρήσεων, σύμφωνα με το υπάρχον πλάνο της ΕΥΔΑΠ, με υψηλά ενεργειακά κόστη</a:t>
            </a:r>
            <a:r>
              <a:rPr lang="en-US" sz="2400" b="1" dirty="0">
                <a:solidFill>
                  <a:srgbClr val="0051A0"/>
                </a:solidFill>
                <a:latin typeface="Trebuchet MS"/>
              </a:rPr>
              <a:t>…</a:t>
            </a:r>
            <a:endParaRPr lang="el-GR" sz="2400" b="1" dirty="0">
              <a:solidFill>
                <a:srgbClr val="0051A0"/>
              </a:solidFill>
              <a:latin typeface="Trebuchet MS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21D3B867-FEAA-E9F5-C37B-03CA791B1C79}"/>
              </a:ext>
            </a:extLst>
          </p:cNvPr>
          <p:cNvSpPr txBox="1">
            <a:spLocks/>
          </p:cNvSpPr>
          <p:nvPr/>
        </p:nvSpPr>
        <p:spPr>
          <a:xfrm>
            <a:off x="3020610" y="6113185"/>
            <a:ext cx="7480299" cy="907224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... που μπορούν να συνεισφέρουν έως </a:t>
            </a:r>
            <a:r>
              <a:rPr lang="en-US" sz="2400" b="1" dirty="0">
                <a:solidFill>
                  <a:srgbClr val="0051A0"/>
                </a:solidFill>
                <a:latin typeface="Trebuchet MS"/>
              </a:rPr>
              <a:t>7</a:t>
            </a: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5 εκατ. </a:t>
            </a:r>
            <a:r>
              <a:rPr lang="en-US" sz="2400" b="1" dirty="0">
                <a:solidFill>
                  <a:srgbClr val="0051A0"/>
                </a:solidFill>
                <a:latin typeface="Trebuchet MS"/>
              </a:rPr>
              <a:t>m</a:t>
            </a:r>
            <a:r>
              <a:rPr lang="en-US" sz="2400" b="1" baseline="30000" dirty="0">
                <a:solidFill>
                  <a:srgbClr val="0051A0"/>
                </a:solidFill>
                <a:latin typeface="Trebuchet MS"/>
              </a:rPr>
              <a:t>3</a:t>
            </a: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 </a:t>
            </a:r>
            <a:r>
              <a:rPr lang="el-GR" sz="2400" b="1" dirty="0" err="1">
                <a:solidFill>
                  <a:srgbClr val="0051A0"/>
                </a:solidFill>
                <a:latin typeface="Trebuchet MS"/>
              </a:rPr>
              <a:t>απ</a:t>
            </a:r>
            <a:r>
              <a:rPr lang="en-US" sz="2400" b="1" dirty="0" err="1">
                <a:solidFill>
                  <a:srgbClr val="0051A0"/>
                </a:solidFill>
                <a:latin typeface="Trebuchet MS"/>
              </a:rPr>
              <a:t>ό</a:t>
            </a: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 γεωτρήσεις στο έλλειμμα των 225 εκατ. </a:t>
            </a:r>
            <a:r>
              <a:rPr lang="en-US" sz="2400" b="1" dirty="0">
                <a:solidFill>
                  <a:srgbClr val="0051A0"/>
                </a:solidFill>
                <a:latin typeface="Trebuchet MS"/>
              </a:rPr>
              <a:t>m</a:t>
            </a:r>
            <a:r>
              <a:rPr lang="en-US" sz="2400" b="1" baseline="30000" dirty="0">
                <a:solidFill>
                  <a:srgbClr val="0051A0"/>
                </a:solidFill>
                <a:latin typeface="Trebuchet MS"/>
              </a:rPr>
              <a:t>3</a:t>
            </a:r>
            <a:endParaRPr lang="el-GR" sz="2400" b="1" baseline="30000" dirty="0">
              <a:solidFill>
                <a:srgbClr val="0051A0"/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5EA60-8E63-C3CB-33E9-38CF9B7E3099}"/>
              </a:ext>
            </a:extLst>
          </p:cNvPr>
          <p:cNvSpPr txBox="1"/>
          <p:nvPr/>
        </p:nvSpPr>
        <p:spPr>
          <a:xfrm>
            <a:off x="7785101" y="3687604"/>
            <a:ext cx="609599" cy="246221"/>
          </a:xfrm>
          <a:prstGeom prst="rect">
            <a:avLst/>
          </a:prstGeom>
          <a:solidFill>
            <a:srgbClr val="EFF5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00" b="1" dirty="0">
                <a:solidFill>
                  <a:srgbClr val="116590"/>
                </a:solidFill>
              </a:rPr>
              <a:t>ΕΝΩΤΙΚΟ ΥΔΡΑΓΩΓΕΙΟ</a:t>
            </a:r>
            <a:endParaRPr lang="en-GR" sz="500" b="1" dirty="0">
              <a:solidFill>
                <a:srgbClr val="1165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7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B82-E696-033E-D597-FF94540B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FF2B5EF4-FFF2-40B4-BE49-F238E27FC236}">
                <a16:creationId xmlns:a16="http://schemas.microsoft.com/office/drawing/2014/main" id="{F9AFF5D6-24F1-5239-A4E1-D48FFFE8E346}"/>
              </a:ext>
            </a:extLst>
          </p:cNvPr>
          <p:cNvGrpSpPr/>
          <p:nvPr/>
        </p:nvGrpSpPr>
        <p:grpSpPr>
          <a:xfrm>
            <a:off x="-14133" y="6296025"/>
            <a:ext cx="1066801" cy="1299520"/>
            <a:chOff x="-1739" y="5783952"/>
            <a:chExt cx="1288415" cy="17780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BB1AA34-4B4D-2F62-CAFD-ADD0B5079D77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C3F2B2-5C53-F7F4-7B40-1E1D8676A278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6FEA6D8E-3317-F462-C44C-78FFD1BED06B}"/>
              </a:ext>
            </a:extLst>
          </p:cNvPr>
          <p:cNvGrpSpPr/>
          <p:nvPr/>
        </p:nvGrpSpPr>
        <p:grpSpPr>
          <a:xfrm>
            <a:off x="360004" y="89785"/>
            <a:ext cx="325120" cy="376555"/>
            <a:chOff x="360004" y="89785"/>
            <a:chExt cx="325120" cy="37655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6416798-DC88-48A0-FC69-E81F92EE7281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9257944-9878-2363-27DA-7C8E3134B3D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9901E83-3C41-7AA4-7C89-8F77E0B27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5</a:t>
            </a:fld>
            <a:endParaRPr lang="en-US" sz="1400" dirty="0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97A9EB86-7EC9-6251-7234-8322CF5D4B54}"/>
              </a:ext>
            </a:extLst>
          </p:cNvPr>
          <p:cNvSpPr txBox="1">
            <a:spLocks/>
          </p:cNvSpPr>
          <p:nvPr/>
        </p:nvSpPr>
        <p:spPr>
          <a:xfrm>
            <a:off x="850900" y="89785"/>
            <a:ext cx="9601199" cy="907224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... και την άμεση επικοινωνία για την ανάγκη μείωσης της κατανάλωσης</a:t>
            </a:r>
          </a:p>
        </p:txBody>
      </p:sp>
      <p:pic>
        <p:nvPicPr>
          <p:cNvPr id="6" name="Picture 5" descr="A blue and yellow poster with white text&#10;&#10;Description automatically generated">
            <a:extLst>
              <a:ext uri="{FF2B5EF4-FFF2-40B4-BE49-F238E27FC236}">
                <a16:creationId xmlns:a16="http://schemas.microsoft.com/office/drawing/2014/main" id="{26A091E4-3583-BD4D-34D0-F5C6F513A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80" y="1667317"/>
            <a:ext cx="3341135" cy="4695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785AA5-DD43-8EA7-0604-F172566331CC}"/>
              </a:ext>
            </a:extLst>
          </p:cNvPr>
          <p:cNvSpPr txBox="1"/>
          <p:nvPr/>
        </p:nvSpPr>
        <p:spPr>
          <a:xfrm>
            <a:off x="1231900" y="1708810"/>
            <a:ext cx="4950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Trebuchet MS" panose="020B0703020202090204" pitchFamily="34" charset="0"/>
                <a:sym typeface="Wingdings" pitchFamily="2" charset="2"/>
              </a:rPr>
              <a:t> </a:t>
            </a:r>
            <a:r>
              <a:rPr lang="en-US" sz="1600" dirty="0">
                <a:latin typeface="Trebuchet MS" panose="020B0703020202090204" pitchFamily="34" charset="0"/>
              </a:rPr>
              <a:t>Digital </a:t>
            </a:r>
            <a:r>
              <a:rPr lang="el-GR" sz="1600" dirty="0">
                <a:latin typeface="Trebuchet MS" panose="020B0703020202090204" pitchFamily="34" charset="0"/>
              </a:rPr>
              <a:t>&amp; </a:t>
            </a:r>
            <a:r>
              <a:rPr lang="en-US" sz="1600" dirty="0">
                <a:latin typeface="Trebuchet MS" panose="020B0703020202090204" pitchFamily="34" charset="0"/>
              </a:rPr>
              <a:t>Social Media </a:t>
            </a:r>
            <a:r>
              <a:rPr lang="el-GR" sz="1600" dirty="0">
                <a:latin typeface="Trebuchet MS" panose="020B0703020202090204" pitchFamily="34" charset="0"/>
              </a:rPr>
              <a:t>Καμπάνια</a:t>
            </a:r>
            <a:endParaRPr lang="en-US" sz="1600" dirty="0">
              <a:latin typeface="Trebuchet MS" panose="020B0703020202090204" pitchFamily="34" charset="0"/>
            </a:endParaRPr>
          </a:p>
          <a:p>
            <a:endParaRPr lang="en-US" sz="1600" dirty="0">
              <a:latin typeface="Trebuchet MS" panose="020B0703020202090204" pitchFamily="34" charset="0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l-GR" sz="1600" dirty="0">
                <a:latin typeface="Trebuchet MS" panose="020B0703020202090204" pitchFamily="34" charset="0"/>
              </a:rPr>
              <a:t>Ραδιοφωνική Καμπάνια</a:t>
            </a:r>
          </a:p>
          <a:p>
            <a:pPr marL="285750" indent="-285750">
              <a:buFont typeface="Wingdings" pitchFamily="2" charset="2"/>
              <a:buChar char="à"/>
            </a:pPr>
            <a:endParaRPr lang="el-GR" sz="1600" dirty="0">
              <a:latin typeface="Trebuchet MS" panose="020B0703020202090204" pitchFamily="34" charset="0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latin typeface="Trebuchet MS" panose="020B0703020202090204" pitchFamily="34" charset="0"/>
              </a:rPr>
              <a:t>Direct Mail </a:t>
            </a:r>
            <a:r>
              <a:rPr lang="el-GR" sz="1600" dirty="0">
                <a:latin typeface="Trebuchet MS" panose="020B0703020202090204" pitchFamily="34" charset="0"/>
              </a:rPr>
              <a:t>σε καταναλωτές και αξιοποίηση ίδιων καναλιών επικοινωνίας (π.χ. 1022)</a:t>
            </a:r>
          </a:p>
          <a:p>
            <a:endParaRPr lang="el-GR" sz="1600" dirty="0">
              <a:latin typeface="Trebuchet MS" panose="020B0703020202090204" pitchFamily="34" charset="0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latin typeface="Trebuchet MS" panose="020B0703020202090204" pitchFamily="34" charset="0"/>
              </a:rPr>
              <a:t>Direct Mail </a:t>
            </a:r>
            <a:r>
              <a:rPr lang="el-GR" sz="1600" dirty="0">
                <a:latin typeface="Trebuchet MS" panose="020B0703020202090204" pitchFamily="34" charset="0"/>
              </a:rPr>
              <a:t>σε Δημοτικές Αρχές για μείωση της σπατάλης</a:t>
            </a:r>
            <a:endParaRPr lang="en-GR" sz="1600" dirty="0">
              <a:latin typeface="Trebuchet MS" panose="020B070302020209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E8BA3-230B-5365-3024-BB4729E901B7}"/>
              </a:ext>
            </a:extLst>
          </p:cNvPr>
          <p:cNvSpPr txBox="1"/>
          <p:nvPr/>
        </p:nvSpPr>
        <p:spPr>
          <a:xfrm>
            <a:off x="1278849" y="5039703"/>
            <a:ext cx="4950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i="1" dirty="0">
                <a:latin typeface="Trebuchet MS" panose="020B0703020202090204" pitchFamily="34" charset="0"/>
              </a:rPr>
              <a:t>Εξέταση εφαρμογής μέτρων περιορισμού της κατανάλωσης στους καταναλωτές , αξιοποιώντας την εμπειρία του 1992, σε περίπτωση αναβάθμισης του συναγερμού από κίτρινο σε πορτοκαλί, συνδυαστικά με νέα επικοινωνιακή καμπάνια.</a:t>
            </a:r>
            <a:endParaRPr lang="en-GR" sz="1600" i="1" dirty="0">
              <a:latin typeface="Trebuchet MS" panose="020B0703020202090204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2E854D8-F35F-40CE-C32B-7E08D8D444E7}"/>
              </a:ext>
            </a:extLst>
          </p:cNvPr>
          <p:cNvSpPr txBox="1">
            <a:spLocks/>
          </p:cNvSpPr>
          <p:nvPr/>
        </p:nvSpPr>
        <p:spPr>
          <a:xfrm>
            <a:off x="1159194" y="6633501"/>
            <a:ext cx="8638621" cy="537892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... που θα κλιμακωθεί περαιτέρω</a:t>
            </a:r>
          </a:p>
        </p:txBody>
      </p:sp>
    </p:spTree>
    <p:extLst>
      <p:ext uri="{BB962C8B-B14F-4D97-AF65-F5344CB8AC3E}">
        <p14:creationId xmlns:p14="http://schemas.microsoft.com/office/powerpoint/2010/main" val="93439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B82-E696-033E-D597-FF94540B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F4ACD4-E433-8E7E-506D-2ECB5B93E5B6}"/>
              </a:ext>
            </a:extLst>
          </p:cNvPr>
          <p:cNvSpPr/>
          <p:nvPr/>
        </p:nvSpPr>
        <p:spPr>
          <a:xfrm>
            <a:off x="685124" y="3083466"/>
            <a:ext cx="9473606" cy="3279510"/>
          </a:xfrm>
          <a:prstGeom prst="rect">
            <a:avLst/>
          </a:prstGeom>
          <a:solidFill>
            <a:schemeClr val="tx2">
              <a:lumMod val="40000"/>
              <a:lumOff val="60000"/>
              <a:alpha val="65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8FCE90-2AC0-F9F2-A68A-8038BEA1EA24}"/>
              </a:ext>
            </a:extLst>
          </p:cNvPr>
          <p:cNvSpPr/>
          <p:nvPr/>
        </p:nvSpPr>
        <p:spPr>
          <a:xfrm>
            <a:off x="685124" y="1573387"/>
            <a:ext cx="9473606" cy="1361446"/>
          </a:xfrm>
          <a:prstGeom prst="rect">
            <a:avLst/>
          </a:prstGeom>
          <a:solidFill>
            <a:schemeClr val="tx2">
              <a:lumMod val="60000"/>
              <a:lumOff val="40000"/>
              <a:alpha val="65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9AFF5D6-24F1-5239-A4E1-D48FFFE8E346}"/>
              </a:ext>
            </a:extLst>
          </p:cNvPr>
          <p:cNvGrpSpPr/>
          <p:nvPr/>
        </p:nvGrpSpPr>
        <p:grpSpPr>
          <a:xfrm>
            <a:off x="-14133" y="6296025"/>
            <a:ext cx="1066801" cy="1299520"/>
            <a:chOff x="-1739" y="5783952"/>
            <a:chExt cx="1288415" cy="17780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BB1AA34-4B4D-2F62-CAFD-ADD0B5079D77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C3F2B2-5C53-F7F4-7B40-1E1D8676A278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6FEA6D8E-3317-F462-C44C-78FFD1BED06B}"/>
              </a:ext>
            </a:extLst>
          </p:cNvPr>
          <p:cNvGrpSpPr/>
          <p:nvPr/>
        </p:nvGrpSpPr>
        <p:grpSpPr>
          <a:xfrm>
            <a:off x="360004" y="89785"/>
            <a:ext cx="325120" cy="376555"/>
            <a:chOff x="360004" y="89785"/>
            <a:chExt cx="325120" cy="37655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6416798-DC88-48A0-FC69-E81F92EE7281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9257944-9878-2363-27DA-7C8E3134B3D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9901E83-3C41-7AA4-7C89-8F77E0B27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6</a:t>
            </a:fld>
            <a:endParaRPr lang="en-US" sz="1400" dirty="0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97A9EB86-7EC9-6251-7234-8322CF5D4B54}"/>
              </a:ext>
            </a:extLst>
          </p:cNvPr>
          <p:cNvSpPr txBox="1">
            <a:spLocks/>
          </p:cNvSpPr>
          <p:nvPr/>
        </p:nvSpPr>
        <p:spPr>
          <a:xfrm>
            <a:off x="807587" y="-30132"/>
            <a:ext cx="9601199" cy="907224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... συνδυαστικά με έργα αξίας 400 εκ. ευρώ εντός της 5ετίας για τη βέλτιστη διαχείριση του δικτύου υδροδότησης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E8BA3-230B-5365-3024-BB4729E901B7}"/>
              </a:ext>
            </a:extLst>
          </p:cNvPr>
          <p:cNvSpPr txBox="1"/>
          <p:nvPr/>
        </p:nvSpPr>
        <p:spPr>
          <a:xfrm>
            <a:off x="807586" y="2411613"/>
            <a:ext cx="469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0000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Μαζικές αντικαταστάσεις πεπαλαιωμένων υδρομετρητών και προμήθεια και εγκατάσταση έξυπνων μετρητών</a:t>
            </a:r>
            <a:endParaRPr lang="en-GR" sz="1400" i="1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6D466-1CFE-9551-27C1-ED65D41B94E6}"/>
              </a:ext>
            </a:extLst>
          </p:cNvPr>
          <p:cNvSpPr txBox="1"/>
          <p:nvPr/>
        </p:nvSpPr>
        <p:spPr>
          <a:xfrm>
            <a:off x="6203300" y="2438663"/>
            <a:ext cx="1459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latin typeface="Trebuchet MS" panose="020B0703020202090204" pitchFamily="34" charset="0"/>
                <a:ea typeface="Calibri" panose="020F0502020204030204" pitchFamily="34" charset="0"/>
              </a:rPr>
              <a:t>122</a:t>
            </a:r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.679.340 € </a:t>
            </a:r>
            <a:endParaRPr lang="en-GR" sz="1400" dirty="0">
              <a:latin typeface="Trebuchet MS" panose="020B070302020209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8404E-4C74-B728-BD52-1021CFFFB1D5}"/>
              </a:ext>
            </a:extLst>
          </p:cNvPr>
          <p:cNvSpPr txBox="1"/>
          <p:nvPr/>
        </p:nvSpPr>
        <p:spPr>
          <a:xfrm>
            <a:off x="5933079" y="1111722"/>
            <a:ext cx="17511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Προϋπολογισμός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A80DF-1439-E1B2-1AF9-FA099389539D}"/>
              </a:ext>
            </a:extLst>
          </p:cNvPr>
          <p:cNvSpPr txBox="1"/>
          <p:nvPr/>
        </p:nvSpPr>
        <p:spPr>
          <a:xfrm>
            <a:off x="8397489" y="1111728"/>
            <a:ext cx="17511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Διάρκεια</a:t>
            </a:r>
            <a:endParaRPr lang="en-GR" sz="12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25DF2-40D3-67BA-660A-85E3D4BD9901}"/>
              </a:ext>
            </a:extLst>
          </p:cNvPr>
          <p:cNvSpPr txBox="1"/>
          <p:nvPr/>
        </p:nvSpPr>
        <p:spPr>
          <a:xfrm>
            <a:off x="8670405" y="2438662"/>
            <a:ext cx="1788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Έως Δεκ. 2029</a:t>
            </a:r>
            <a:endParaRPr lang="en-GR" sz="1400" dirty="0">
              <a:latin typeface="Trebuchet MS" panose="020B070302020209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0C866B-BEB5-F401-5E80-FF6F65247B9E}"/>
              </a:ext>
            </a:extLst>
          </p:cNvPr>
          <p:cNvSpPr txBox="1"/>
          <p:nvPr/>
        </p:nvSpPr>
        <p:spPr>
          <a:xfrm>
            <a:off x="807586" y="1741139"/>
            <a:ext cx="4794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Έργα για τη βελτιστοποίηση της λειτουργίας του δικτύου ύδρευσης με στόχο τη μείωση των διαρροών</a:t>
            </a:r>
            <a:endParaRPr lang="en-GR" sz="1400" dirty="0">
              <a:latin typeface="Trebuchet MS" panose="020B070302020209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E6ECAF-742F-013D-04B8-D8AFA75F4159}"/>
              </a:ext>
            </a:extLst>
          </p:cNvPr>
          <p:cNvSpPr txBox="1"/>
          <p:nvPr/>
        </p:nvSpPr>
        <p:spPr>
          <a:xfrm>
            <a:off x="6225236" y="1801326"/>
            <a:ext cx="1459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169.852.460 €</a:t>
            </a:r>
            <a:r>
              <a:rPr lang="en-GR" sz="1400" dirty="0">
                <a:effectLst/>
                <a:latin typeface="Trebuchet MS" panose="020B0703020202090204" pitchFamily="34" charset="0"/>
              </a:rPr>
              <a:t> </a:t>
            </a:r>
            <a:endParaRPr lang="en-GR" sz="1400" dirty="0">
              <a:latin typeface="Trebuchet MS" panose="020B070302020209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C8B7CF-56B2-5158-E31B-2CB8FC08AC52}"/>
              </a:ext>
            </a:extLst>
          </p:cNvPr>
          <p:cNvSpPr txBox="1"/>
          <p:nvPr/>
        </p:nvSpPr>
        <p:spPr>
          <a:xfrm>
            <a:off x="8375002" y="1746822"/>
            <a:ext cx="1997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Έως Δεκ. 2029</a:t>
            </a:r>
            <a:endParaRPr lang="en-GR" sz="1400" dirty="0">
              <a:latin typeface="Trebuchet MS" panose="020B070302020209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A0AEE53-8535-A162-247A-8EF8E28505F9}"/>
              </a:ext>
            </a:extLst>
          </p:cNvPr>
          <p:cNvCxnSpPr>
            <a:cxnSpLocks/>
          </p:cNvCxnSpPr>
          <p:nvPr/>
        </p:nvCxnSpPr>
        <p:spPr>
          <a:xfrm>
            <a:off x="6190561" y="6448425"/>
            <a:ext cx="167073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3B9220C-8904-EB27-9E30-5C9ED945230E}"/>
              </a:ext>
            </a:extLst>
          </p:cNvPr>
          <p:cNvSpPr txBox="1"/>
          <p:nvPr/>
        </p:nvSpPr>
        <p:spPr>
          <a:xfrm>
            <a:off x="6162442" y="6466273"/>
            <a:ext cx="1851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398.796.476 € </a:t>
            </a:r>
            <a:endParaRPr lang="en-GR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E4D3AE-6C09-0305-B998-65FF5254AFB5}"/>
              </a:ext>
            </a:extLst>
          </p:cNvPr>
          <p:cNvSpPr txBox="1"/>
          <p:nvPr/>
        </p:nvSpPr>
        <p:spPr>
          <a:xfrm>
            <a:off x="807587" y="3199256"/>
            <a:ext cx="4824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Ολοκλήρωση Επεμβάσεων στη Διώρυγα Θηβών του Υδραγωγείου Μόρνου</a:t>
            </a:r>
            <a:endParaRPr lang="en-GR" sz="1400" dirty="0">
              <a:latin typeface="Trebuchet MS" panose="020B070302020209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90DE0A-20B0-1ADB-D248-38E268F24708}"/>
              </a:ext>
            </a:extLst>
          </p:cNvPr>
          <p:cNvSpPr txBox="1"/>
          <p:nvPr/>
        </p:nvSpPr>
        <p:spPr>
          <a:xfrm>
            <a:off x="6343724" y="3241200"/>
            <a:ext cx="1215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54.586.000 € </a:t>
            </a:r>
            <a:endParaRPr lang="en-GR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A65ECF-9BBD-290D-D9EA-710493C30106}"/>
              </a:ext>
            </a:extLst>
          </p:cNvPr>
          <p:cNvSpPr txBox="1"/>
          <p:nvPr/>
        </p:nvSpPr>
        <p:spPr>
          <a:xfrm>
            <a:off x="8391302" y="3199256"/>
            <a:ext cx="1997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Έως Δεκ. 2028</a:t>
            </a:r>
            <a:endParaRPr lang="en-GR" sz="1400" dirty="0">
              <a:latin typeface="Trebuchet MS" panose="020B070302020209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182219-FD9A-3B48-74EF-7B359FE25FA6}"/>
              </a:ext>
            </a:extLst>
          </p:cNvPr>
          <p:cNvSpPr txBox="1"/>
          <p:nvPr/>
        </p:nvSpPr>
        <p:spPr>
          <a:xfrm>
            <a:off x="807586" y="3909197"/>
            <a:ext cx="5125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Αποκατάσταση της αμφίδρομης λειτουργίας του κλειστού Ενωτικού Υδραγωγείου Μόρνου-Μαραθώνα, Τμήμα Κλειδί - </a:t>
            </a:r>
            <a:r>
              <a:rPr lang="el-GR" sz="1400" dirty="0" err="1"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Δαφνούλα</a:t>
            </a:r>
            <a:r>
              <a:rPr lang="el-GR" sz="1400" dirty="0"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 (Φ1800)</a:t>
            </a:r>
            <a:endParaRPr lang="en-GR" sz="1400" i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2EFB2-3F9D-6FEB-4417-3A94DF2A2AAC}"/>
              </a:ext>
            </a:extLst>
          </p:cNvPr>
          <p:cNvSpPr txBox="1"/>
          <p:nvPr/>
        </p:nvSpPr>
        <p:spPr>
          <a:xfrm>
            <a:off x="6343724" y="4017651"/>
            <a:ext cx="1216692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18.068.148 € </a:t>
            </a:r>
            <a:endParaRPr lang="en-GR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9659FA-724F-050A-0F99-BCD4328C1A42}"/>
              </a:ext>
            </a:extLst>
          </p:cNvPr>
          <p:cNvSpPr txBox="1"/>
          <p:nvPr/>
        </p:nvSpPr>
        <p:spPr>
          <a:xfrm>
            <a:off x="8670405" y="3938004"/>
            <a:ext cx="17383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Έως  Ιαν. 2028</a:t>
            </a:r>
            <a:endParaRPr lang="en-GR" sz="1400" dirty="0">
              <a:latin typeface="Trebuchet MS" panose="020B070302020209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C0F038-9937-67C0-472D-8A8D7B5409AC}"/>
              </a:ext>
            </a:extLst>
          </p:cNvPr>
          <p:cNvSpPr txBox="1"/>
          <p:nvPr/>
        </p:nvSpPr>
        <p:spPr>
          <a:xfrm>
            <a:off x="829045" y="4754158"/>
            <a:ext cx="51254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/>
                </a:solidFill>
                <a:latin typeface="Trebuchet MS" panose="020B0703020202090204" pitchFamily="34" charset="0"/>
              </a:rPr>
              <a:t>Εργασίες συντήρησης, Αποκατάστασης Τοπικών Βλαβών και Μέτρων Ασφαλείας σε όλες τις Εγκαταστάσεις του Εξωτερικού </a:t>
            </a:r>
            <a:r>
              <a:rPr lang="el-GR" sz="1400" dirty="0" err="1">
                <a:solidFill>
                  <a:schemeClr val="tx1"/>
                </a:solidFill>
                <a:latin typeface="Trebuchet MS" panose="020B0703020202090204" pitchFamily="34" charset="0"/>
              </a:rPr>
              <a:t>Υδροδοτικού</a:t>
            </a:r>
            <a:r>
              <a:rPr lang="el-GR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Συστήματος (ΕΥΣ)</a:t>
            </a:r>
            <a:endParaRPr lang="en-GR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DB1E37-8E8A-7299-0F81-542695C33855}"/>
              </a:ext>
            </a:extLst>
          </p:cNvPr>
          <p:cNvSpPr txBox="1"/>
          <p:nvPr/>
        </p:nvSpPr>
        <p:spPr>
          <a:xfrm>
            <a:off x="6450341" y="4833226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9.680.128 € </a:t>
            </a:r>
            <a:endParaRPr lang="en-GR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E94B2A-2F21-3357-110B-9D60409312B1}"/>
              </a:ext>
            </a:extLst>
          </p:cNvPr>
          <p:cNvSpPr txBox="1"/>
          <p:nvPr/>
        </p:nvSpPr>
        <p:spPr>
          <a:xfrm>
            <a:off x="8630457" y="4761547"/>
            <a:ext cx="1528273" cy="30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Έως Δεκ. 2025</a:t>
            </a:r>
            <a:endParaRPr lang="en-GR" sz="1200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3EF6EE-6DFC-BBB9-77BC-556FDC586647}"/>
              </a:ext>
            </a:extLst>
          </p:cNvPr>
          <p:cNvSpPr txBox="1"/>
          <p:nvPr/>
        </p:nvSpPr>
        <p:spPr>
          <a:xfrm>
            <a:off x="871204" y="5590780"/>
            <a:ext cx="4962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Διασφάλιση Υποδομών Μεταφοράς Ακατέργαστου Ύδατος Διώρυγας Κιθαιρώνα στην Ευρύτερη περιοχή </a:t>
            </a:r>
            <a:r>
              <a:rPr lang="el-GR" sz="1400" dirty="0" err="1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Κοκκινίου</a:t>
            </a:r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, από Χ.Θ. 4+015 έως Χ.Θ 5+915</a:t>
            </a:r>
            <a:endParaRPr lang="en-GR" sz="1400" dirty="0">
              <a:latin typeface="Trebuchet MS" panose="020B070302020209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994112-3A4A-F0E2-95D6-D6433A1F8951}"/>
              </a:ext>
            </a:extLst>
          </p:cNvPr>
          <p:cNvSpPr txBox="1"/>
          <p:nvPr/>
        </p:nvSpPr>
        <p:spPr>
          <a:xfrm>
            <a:off x="6386358" y="5623768"/>
            <a:ext cx="1215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23.930.400 €</a:t>
            </a:r>
            <a:r>
              <a:rPr lang="en-GR" sz="1400" dirty="0">
                <a:effectLst/>
                <a:latin typeface="Trebuchet MS" panose="020B0703020202090204" pitchFamily="34" charset="0"/>
              </a:rPr>
              <a:t> </a:t>
            </a:r>
            <a:endParaRPr lang="en-GR" sz="1400" dirty="0">
              <a:latin typeface="Trebuchet MS" panose="020B070302020209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545EA6-598A-172D-CA93-F87D764650A4}"/>
              </a:ext>
            </a:extLst>
          </p:cNvPr>
          <p:cNvSpPr txBox="1"/>
          <p:nvPr/>
        </p:nvSpPr>
        <p:spPr>
          <a:xfrm>
            <a:off x="8350543" y="5580025"/>
            <a:ext cx="1997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Έως Δεκ. 2027</a:t>
            </a:r>
            <a:endParaRPr lang="en-GR" sz="14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8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B82-E696-033E-D597-FF94540B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BE6D1C-955E-17DC-4A36-871D77F77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636"/>
            <a:ext cx="10693399" cy="7565485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F9AFF5D6-24F1-5239-A4E1-D48FFFE8E346}"/>
              </a:ext>
            </a:extLst>
          </p:cNvPr>
          <p:cNvGrpSpPr/>
          <p:nvPr/>
        </p:nvGrpSpPr>
        <p:grpSpPr>
          <a:xfrm>
            <a:off x="-1739" y="5783952"/>
            <a:ext cx="1288415" cy="1778000"/>
            <a:chOff x="-1739" y="5783952"/>
            <a:chExt cx="1288415" cy="17780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BB1AA34-4B4D-2F62-CAFD-ADD0B5079D77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C3F2B2-5C53-F7F4-7B40-1E1D8676A278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9901E83-3C41-7AA4-7C89-8F77E0B27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7</a:t>
            </a:fld>
            <a:endParaRPr lang="en-US" sz="1400" dirty="0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97A9EB86-7EC9-6251-7234-8322CF5D4B54}"/>
              </a:ext>
            </a:extLst>
          </p:cNvPr>
          <p:cNvSpPr txBox="1">
            <a:spLocks/>
          </p:cNvSpPr>
          <p:nvPr/>
        </p:nvSpPr>
        <p:spPr>
          <a:xfrm>
            <a:off x="247808" y="106930"/>
            <a:ext cx="6546692" cy="1645888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Εξετάζουμε εναλλακτικές για χρήση ανακυκλωμένου νερού, που μέχρι σήμερα απορρίπτεται στη θάλασσα, για άρδευση και βιομηχανική χρήση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3494C-7C88-55FD-34B6-43D6D736028A}"/>
              </a:ext>
            </a:extLst>
          </p:cNvPr>
          <p:cNvSpPr txBox="1"/>
          <p:nvPr/>
        </p:nvSpPr>
        <p:spPr>
          <a:xfrm>
            <a:off x="1308100" y="7207704"/>
            <a:ext cx="9236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SEWER MINING</a:t>
            </a:r>
            <a:r>
              <a:rPr lang="el-GR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GR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5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B82-E696-033E-D597-FF94540B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C708D3-F0CF-CFD9-F231-7C9A86D23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715275" cy="7546113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F9AFF5D6-24F1-5239-A4E1-D48FFFE8E346}"/>
              </a:ext>
            </a:extLst>
          </p:cNvPr>
          <p:cNvGrpSpPr/>
          <p:nvPr/>
        </p:nvGrpSpPr>
        <p:grpSpPr>
          <a:xfrm>
            <a:off x="-368300" y="6232244"/>
            <a:ext cx="1188679" cy="1602411"/>
            <a:chOff x="-123352" y="5893924"/>
            <a:chExt cx="1285240" cy="17748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BB1AA34-4B4D-2F62-CAFD-ADD0B5079D77}"/>
                </a:ext>
              </a:extLst>
            </p:cNvPr>
            <p:cNvSpPr/>
            <p:nvPr/>
          </p:nvSpPr>
          <p:spPr>
            <a:xfrm>
              <a:off x="-123352" y="5893924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C3F2B2-5C53-F7F4-7B40-1E1D8676A278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9901E83-3C41-7AA4-7C89-8F77E0B27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8</a:t>
            </a:fld>
            <a:endParaRPr lang="en-US" sz="1400" dirty="0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97A9EB86-7EC9-6251-7234-8322CF5D4B54}"/>
              </a:ext>
            </a:extLst>
          </p:cNvPr>
          <p:cNvSpPr txBox="1">
            <a:spLocks/>
          </p:cNvSpPr>
          <p:nvPr/>
        </p:nvSpPr>
        <p:spPr>
          <a:xfrm>
            <a:off x="12700" y="33880"/>
            <a:ext cx="10575778" cy="920048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…</a:t>
            </a:r>
            <a:r>
              <a:rPr lang="en-US" sz="2400" b="1" dirty="0">
                <a:solidFill>
                  <a:srgbClr val="0051A0"/>
                </a:solidFill>
                <a:latin typeface="Trebuchet MS"/>
              </a:rPr>
              <a:t> </a:t>
            </a: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και τον εμπλουτισμό του υδροφόρου ορίζοντα </a:t>
            </a:r>
            <a:endParaRPr lang="en-US" sz="2400" b="1" dirty="0">
              <a:solidFill>
                <a:srgbClr val="0051A0"/>
              </a:solidFill>
              <a:latin typeface="Trebuchet MS"/>
            </a:endParaRPr>
          </a:p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για επαναχρησιμοποίηση ή και απευθείας</a:t>
            </a:r>
            <a:r>
              <a:rPr lang="en-US" sz="2400" b="1" dirty="0">
                <a:solidFill>
                  <a:srgbClr val="0051A0"/>
                </a:solidFill>
                <a:latin typeface="Trebuchet MS"/>
              </a:rPr>
              <a:t> </a:t>
            </a: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ενίσχυση του αδιύλιστου νερού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2091CCD-0B05-FECF-4EFD-B1F6B7CF8E0F}"/>
              </a:ext>
            </a:extLst>
          </p:cNvPr>
          <p:cNvSpPr/>
          <p:nvPr/>
        </p:nvSpPr>
        <p:spPr>
          <a:xfrm flipH="1">
            <a:off x="8013701" y="4695826"/>
            <a:ext cx="228600" cy="685800"/>
          </a:xfrm>
          <a:custGeom>
            <a:avLst/>
            <a:gdLst>
              <a:gd name="connsiteX0" fmla="*/ 397579 w 397579"/>
              <a:gd name="connsiteY0" fmla="*/ 414317 h 414317"/>
              <a:gd name="connsiteX1" fmla="*/ 207798 w 397579"/>
              <a:gd name="connsiteY1" fmla="*/ 129645 h 414317"/>
              <a:gd name="connsiteX2" fmla="*/ 26643 w 397579"/>
              <a:gd name="connsiteY2" fmla="*/ 17502 h 414317"/>
              <a:gd name="connsiteX3" fmla="*/ 764 w 397579"/>
              <a:gd name="connsiteY3" fmla="*/ 249 h 414317"/>
              <a:gd name="connsiteX4" fmla="*/ 9390 w 397579"/>
              <a:gd name="connsiteY4" fmla="*/ 8875 h 41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579" h="414317">
                <a:moveTo>
                  <a:pt x="397579" y="414317"/>
                </a:moveTo>
                <a:cubicBezTo>
                  <a:pt x="333599" y="305049"/>
                  <a:pt x="269620" y="195781"/>
                  <a:pt x="207798" y="129645"/>
                </a:cubicBezTo>
                <a:cubicBezTo>
                  <a:pt x="145976" y="63509"/>
                  <a:pt x="26643" y="17502"/>
                  <a:pt x="26643" y="17502"/>
                </a:cubicBezTo>
                <a:cubicBezTo>
                  <a:pt x="-7863" y="-4064"/>
                  <a:pt x="3639" y="1687"/>
                  <a:pt x="764" y="249"/>
                </a:cubicBezTo>
                <a:cubicBezTo>
                  <a:pt x="-2111" y="-1189"/>
                  <a:pt x="3639" y="3843"/>
                  <a:pt x="9390" y="8875"/>
                </a:cubicBezTo>
              </a:path>
            </a:pathLst>
          </a:custGeom>
          <a:noFill/>
          <a:ln w="57150">
            <a:solidFill>
              <a:srgbClr val="0051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A610B-776C-9DC8-1463-01B0CC0DC334}"/>
              </a:ext>
            </a:extLst>
          </p:cNvPr>
          <p:cNvSpPr txBox="1"/>
          <p:nvPr/>
        </p:nvSpPr>
        <p:spPr>
          <a:xfrm>
            <a:off x="7785101" y="3687604"/>
            <a:ext cx="609599" cy="246221"/>
          </a:xfrm>
          <a:prstGeom prst="rect">
            <a:avLst/>
          </a:prstGeom>
          <a:solidFill>
            <a:srgbClr val="EFF5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00" b="1" dirty="0">
                <a:solidFill>
                  <a:srgbClr val="116590"/>
                </a:solidFill>
              </a:rPr>
              <a:t>ΕΝΩΤΙΚΟ ΥΔΡΑΓΩΓΕΙΟ</a:t>
            </a:r>
            <a:endParaRPr lang="en-GR" sz="500" b="1" dirty="0">
              <a:solidFill>
                <a:srgbClr val="1165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4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B82-E696-033E-D597-FF94540B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FF2B5EF4-FFF2-40B4-BE49-F238E27FC236}">
                <a16:creationId xmlns:a16="http://schemas.microsoft.com/office/drawing/2014/main" id="{F9AFF5D6-24F1-5239-A4E1-D48FFFE8E346}"/>
              </a:ext>
            </a:extLst>
          </p:cNvPr>
          <p:cNvGrpSpPr/>
          <p:nvPr/>
        </p:nvGrpSpPr>
        <p:grpSpPr>
          <a:xfrm>
            <a:off x="-1739" y="5783952"/>
            <a:ext cx="1288415" cy="1778000"/>
            <a:chOff x="-1739" y="5783952"/>
            <a:chExt cx="1288415" cy="17780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BB1AA34-4B4D-2F62-CAFD-ADD0B5079D77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C3F2B2-5C53-F7F4-7B40-1E1D8676A278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6FEA6D8E-3317-F462-C44C-78FFD1BED06B}"/>
              </a:ext>
            </a:extLst>
          </p:cNvPr>
          <p:cNvGrpSpPr/>
          <p:nvPr/>
        </p:nvGrpSpPr>
        <p:grpSpPr>
          <a:xfrm>
            <a:off x="360004" y="89785"/>
            <a:ext cx="325120" cy="376555"/>
            <a:chOff x="360004" y="89785"/>
            <a:chExt cx="325120" cy="37655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6416798-DC88-48A0-FC69-E81F92EE7281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9257944-9878-2363-27DA-7C8E3134B3D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9901E83-3C41-7AA4-7C89-8F77E0B27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F11C42B-1D98-C64F-48C4-0CDD7D867005}"/>
              </a:ext>
            </a:extLst>
          </p:cNvPr>
          <p:cNvSpPr/>
          <p:nvPr/>
        </p:nvSpPr>
        <p:spPr>
          <a:xfrm>
            <a:off x="0" y="0"/>
            <a:ext cx="1563370" cy="1997710"/>
          </a:xfrm>
          <a:custGeom>
            <a:avLst/>
            <a:gdLst/>
            <a:ahLst/>
            <a:cxnLst/>
            <a:rect l="l" t="t" r="r" b="b"/>
            <a:pathLst>
              <a:path w="1563370" h="1997710">
                <a:moveTo>
                  <a:pt x="1562856" y="0"/>
                </a:moveTo>
                <a:lnTo>
                  <a:pt x="1506396" y="42798"/>
                </a:lnTo>
                <a:lnTo>
                  <a:pt x="1470752" y="70533"/>
                </a:lnTo>
                <a:lnTo>
                  <a:pt x="1435352" y="98609"/>
                </a:lnTo>
                <a:lnTo>
                  <a:pt x="1400201" y="127025"/>
                </a:lnTo>
                <a:lnTo>
                  <a:pt x="1365301" y="155777"/>
                </a:lnTo>
                <a:lnTo>
                  <a:pt x="1330654" y="184867"/>
                </a:lnTo>
                <a:lnTo>
                  <a:pt x="1296263" y="214291"/>
                </a:lnTo>
                <a:lnTo>
                  <a:pt x="1262132" y="244049"/>
                </a:lnTo>
                <a:lnTo>
                  <a:pt x="1228263" y="274139"/>
                </a:lnTo>
                <a:lnTo>
                  <a:pt x="1194658" y="304560"/>
                </a:lnTo>
                <a:lnTo>
                  <a:pt x="1161321" y="335310"/>
                </a:lnTo>
                <a:lnTo>
                  <a:pt x="1128254" y="366389"/>
                </a:lnTo>
                <a:lnTo>
                  <a:pt x="1095460" y="397795"/>
                </a:lnTo>
                <a:lnTo>
                  <a:pt x="1062942" y="429526"/>
                </a:lnTo>
                <a:lnTo>
                  <a:pt x="1030702" y="461581"/>
                </a:lnTo>
                <a:lnTo>
                  <a:pt x="998744" y="493959"/>
                </a:lnTo>
                <a:lnTo>
                  <a:pt x="967070" y="526659"/>
                </a:lnTo>
                <a:lnTo>
                  <a:pt x="935683" y="559678"/>
                </a:lnTo>
                <a:lnTo>
                  <a:pt x="904586" y="593016"/>
                </a:lnTo>
                <a:lnTo>
                  <a:pt x="873782" y="626672"/>
                </a:lnTo>
                <a:lnTo>
                  <a:pt x="843272" y="660644"/>
                </a:lnTo>
                <a:lnTo>
                  <a:pt x="813061" y="694930"/>
                </a:lnTo>
                <a:lnTo>
                  <a:pt x="783151" y="729529"/>
                </a:lnTo>
                <a:lnTo>
                  <a:pt x="753544" y="764441"/>
                </a:lnTo>
                <a:lnTo>
                  <a:pt x="724244" y="799663"/>
                </a:lnTo>
                <a:lnTo>
                  <a:pt x="695253" y="835194"/>
                </a:lnTo>
                <a:lnTo>
                  <a:pt x="666574" y="871033"/>
                </a:lnTo>
                <a:lnTo>
                  <a:pt x="638210" y="907179"/>
                </a:lnTo>
                <a:lnTo>
                  <a:pt x="610163" y="943629"/>
                </a:lnTo>
                <a:lnTo>
                  <a:pt x="582437" y="980384"/>
                </a:lnTo>
                <a:lnTo>
                  <a:pt x="555033" y="1017441"/>
                </a:lnTo>
                <a:lnTo>
                  <a:pt x="527956" y="1054799"/>
                </a:lnTo>
                <a:lnTo>
                  <a:pt x="501208" y="1092456"/>
                </a:lnTo>
                <a:lnTo>
                  <a:pt x="474790" y="1130412"/>
                </a:lnTo>
                <a:lnTo>
                  <a:pt x="448708" y="1168666"/>
                </a:lnTo>
                <a:lnTo>
                  <a:pt x="422962" y="1207214"/>
                </a:lnTo>
                <a:lnTo>
                  <a:pt x="397556" y="1246057"/>
                </a:lnTo>
                <a:lnTo>
                  <a:pt x="372492" y="1285193"/>
                </a:lnTo>
                <a:lnTo>
                  <a:pt x="347774" y="1324621"/>
                </a:lnTo>
                <a:lnTo>
                  <a:pt x="323405" y="1364338"/>
                </a:lnTo>
                <a:lnTo>
                  <a:pt x="299386" y="1404345"/>
                </a:lnTo>
                <a:lnTo>
                  <a:pt x="275721" y="1444639"/>
                </a:lnTo>
                <a:lnTo>
                  <a:pt x="252412" y="1485219"/>
                </a:lnTo>
                <a:lnTo>
                  <a:pt x="229463" y="1526084"/>
                </a:lnTo>
                <a:lnTo>
                  <a:pt x="206875" y="1567233"/>
                </a:lnTo>
                <a:lnTo>
                  <a:pt x="184653" y="1608663"/>
                </a:lnTo>
                <a:lnTo>
                  <a:pt x="162798" y="1650374"/>
                </a:lnTo>
                <a:lnTo>
                  <a:pt x="141314" y="1692365"/>
                </a:lnTo>
                <a:lnTo>
                  <a:pt x="120203" y="1734634"/>
                </a:lnTo>
                <a:lnTo>
                  <a:pt x="99468" y="1777179"/>
                </a:lnTo>
                <a:lnTo>
                  <a:pt x="79111" y="1819999"/>
                </a:lnTo>
                <a:lnTo>
                  <a:pt x="59136" y="1863094"/>
                </a:lnTo>
                <a:lnTo>
                  <a:pt x="39546" y="1906461"/>
                </a:lnTo>
                <a:lnTo>
                  <a:pt x="20342" y="1950099"/>
                </a:lnTo>
                <a:lnTo>
                  <a:pt x="1529" y="1994007"/>
                </a:lnTo>
                <a:lnTo>
                  <a:pt x="0" y="1997675"/>
                </a:lnTo>
              </a:path>
            </a:pathLst>
          </a:custGeom>
          <a:ln w="3479">
            <a:solidFill>
              <a:srgbClr val="71C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7E0FE-C1D0-C2EF-A472-B79FAE7BD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765" y="0"/>
            <a:ext cx="10739041" cy="7562850"/>
          </a:xfrm>
          <a:prstGeom prst="rect">
            <a:avLst/>
          </a:prstGeom>
        </p:spPr>
      </p:pic>
      <p:sp>
        <p:nvSpPr>
          <p:cNvPr id="25" name="object 6">
            <a:extLst>
              <a:ext uri="{FF2B5EF4-FFF2-40B4-BE49-F238E27FC236}">
                <a16:creationId xmlns:a16="http://schemas.microsoft.com/office/drawing/2014/main" id="{97A9EB86-7EC9-6251-7234-8322CF5D4B54}"/>
              </a:ext>
            </a:extLst>
          </p:cNvPr>
          <p:cNvSpPr txBox="1">
            <a:spLocks/>
          </p:cNvSpPr>
          <p:nvPr/>
        </p:nvSpPr>
        <p:spPr>
          <a:xfrm>
            <a:off x="1155700" y="48945"/>
            <a:ext cx="9400332" cy="920048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Η αφαλάτωση είναι μια επιλογή με αστερίσκους πέρα </a:t>
            </a:r>
            <a:endParaRPr lang="en-US" sz="2400" b="1" dirty="0">
              <a:solidFill>
                <a:srgbClr val="0051A0"/>
              </a:solidFill>
              <a:latin typeface="Trebuchet MS"/>
            </a:endParaRPr>
          </a:p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από το υψηλό (και ευμετάβλητο;) ενεργειακό κόστος</a:t>
            </a:r>
          </a:p>
        </p:txBody>
      </p:sp>
      <p:sp>
        <p:nvSpPr>
          <p:cNvPr id="7" name="Slide Number Placeholder 39">
            <a:extLst>
              <a:ext uri="{FF2B5EF4-FFF2-40B4-BE49-F238E27FC236}">
                <a16:creationId xmlns:a16="http://schemas.microsoft.com/office/drawing/2014/main" id="{37FD5885-A782-3C71-53C7-B3A21FEF2D2B}"/>
              </a:ext>
            </a:extLst>
          </p:cNvPr>
          <p:cNvSpPr txBox="1">
            <a:spLocks/>
          </p:cNvSpPr>
          <p:nvPr/>
        </p:nvSpPr>
        <p:spPr>
          <a:xfrm>
            <a:off x="7480300" y="7203350"/>
            <a:ext cx="245948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EA236-59CC-247E-DB9B-D0C76671B891}"/>
              </a:ext>
            </a:extLst>
          </p:cNvPr>
          <p:cNvSpPr txBox="1"/>
          <p:nvPr/>
        </p:nvSpPr>
        <p:spPr>
          <a:xfrm>
            <a:off x="7708901" y="3687604"/>
            <a:ext cx="609599" cy="246221"/>
          </a:xfrm>
          <a:prstGeom prst="rect">
            <a:avLst/>
          </a:prstGeom>
          <a:solidFill>
            <a:srgbClr val="EFF5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00" b="1" dirty="0">
                <a:solidFill>
                  <a:srgbClr val="116590"/>
                </a:solidFill>
              </a:rPr>
              <a:t>ΕΝΩΤΙΚΟ ΥΔΡΑΓΩΓΕΙΟ</a:t>
            </a:r>
            <a:endParaRPr lang="en-GR" sz="500" b="1" dirty="0">
              <a:solidFill>
                <a:srgbClr val="1165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64F4B6D91D93B94FA9F536B14FCEAFB9" ma:contentTypeVersion="20" ma:contentTypeDescription="Δημιουργία νέου εγγράφου" ma:contentTypeScope="" ma:versionID="12cdc90536064f148fae9b363dc567ef">
  <xsd:schema xmlns:xsd="http://www.w3.org/2001/XMLSchema" xmlns:xs="http://www.w3.org/2001/XMLSchema" xmlns:p="http://schemas.microsoft.com/office/2006/metadata/properties" xmlns:ns1="http://schemas.microsoft.com/sharepoint/v3" xmlns:ns3="ba99c299-cc35-493c-80f8-33cb32c175f0" xmlns:ns4="2f895310-0848-49bd-93d1-11ec3fefacfe" targetNamespace="http://schemas.microsoft.com/office/2006/metadata/properties" ma:root="true" ma:fieldsID="e5c2cff4d9cd9c1cee80c105c8eaa141" ns1:_="" ns3:_="" ns4:_="">
    <xsd:import namespace="http://schemas.microsoft.com/sharepoint/v3"/>
    <xsd:import namespace="ba99c299-cc35-493c-80f8-33cb32c175f0"/>
    <xsd:import namespace="2f895310-0848-49bd-93d1-11ec3fefac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Ιδιότητες Ενοποιημένης Πολιτικής Συμμόρφωσης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Ενέργεια περιβάλλοντος εργασίας χρήστη της Ενοποιημένης Πολιτικής Συμμόρφωσης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9c299-cc35-493c-80f8-33cb32c175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Κοινή χρήση κατακερματισμού υπόδειξης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95310-0848-49bd-93d1-11ec3fefa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895310-0848-49bd-93d1-11ec3fefacfe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BBDA7B0-6EAC-4C31-99F5-7724428EB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a99c299-cc35-493c-80f8-33cb32c175f0"/>
    <ds:schemaRef ds:uri="2f895310-0848-49bd-93d1-11ec3fefa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AA750D-863E-4CE1-A610-FD1501802D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3EFAF-776E-48B9-99A7-04CCAFB35810}">
  <ds:schemaRefs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2f895310-0848-49bd-93d1-11ec3fefacfe"/>
    <ds:schemaRef ds:uri="http://purl.org/dc/terms/"/>
    <ds:schemaRef ds:uri="http://schemas.microsoft.com/office/2006/metadata/properties"/>
    <ds:schemaRef ds:uri="ba99c299-cc35-493c-80f8-33cb32c175f0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8492</TotalTime>
  <Words>632</Words>
  <Application>Microsoft Office PowerPoint</Application>
  <PresentationFormat>Προσαρμογή</PresentationFormat>
  <Paragraphs>130</Paragraphs>
  <Slides>14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Tahoma</vt:lpstr>
      <vt:lpstr>Trebuchet MS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EYDAP Investor Presentation</dc:title>
  <dc:creator>Athina Panayiotou</dc:creator>
  <cp:lastModifiedBy>Dimitris Korderas</cp:lastModifiedBy>
  <cp:revision>270</cp:revision>
  <cp:lastPrinted>2024-09-05T06:25:59Z</cp:lastPrinted>
  <dcterms:created xsi:type="dcterms:W3CDTF">2023-06-02T09:56:26Z</dcterms:created>
  <dcterms:modified xsi:type="dcterms:W3CDTF">2024-09-11T13:05:09Z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2022-10-26T00:00:00Z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2023-06-02T00:00:00Z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0x01010064F4B6D91D93B94FA9F536B14FCEAFB9</vt:lpwstr>
  </property>
</Properties>
</file>